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8"/>
  </p:notesMasterIdLst>
  <p:sldIdLst>
    <p:sldId id="898" r:id="rId4"/>
    <p:sldId id="259" r:id="rId5"/>
    <p:sldId id="260" r:id="rId6"/>
    <p:sldId id="261" r:id="rId7"/>
    <p:sldId id="262" r:id="rId8"/>
    <p:sldId id="755" r:id="rId9"/>
    <p:sldId id="919" r:id="rId10"/>
    <p:sldId id="903" r:id="rId11"/>
    <p:sldId id="909" r:id="rId12"/>
    <p:sldId id="929" r:id="rId13"/>
    <p:sldId id="932" r:id="rId14"/>
    <p:sldId id="904" r:id="rId15"/>
    <p:sldId id="930" r:id="rId16"/>
    <p:sldId id="931" r:id="rId17"/>
    <p:sldId id="920" r:id="rId18"/>
    <p:sldId id="897" r:id="rId19"/>
    <p:sldId id="867" r:id="rId20"/>
    <p:sldId id="407" r:id="rId21"/>
    <p:sldId id="417" r:id="rId22"/>
    <p:sldId id="281" r:id="rId23"/>
    <p:sldId id="275" r:id="rId24"/>
    <p:sldId id="276" r:id="rId25"/>
    <p:sldId id="277" r:id="rId26"/>
    <p:sldId id="278" r:id="rId27"/>
    <p:sldId id="283" r:id="rId28"/>
    <p:sldId id="284" r:id="rId29"/>
    <p:sldId id="309" r:id="rId30"/>
    <p:sldId id="310" r:id="rId31"/>
    <p:sldId id="288" r:id="rId32"/>
    <p:sldId id="289" r:id="rId33"/>
    <p:sldId id="581" r:id="rId34"/>
    <p:sldId id="312" r:id="rId35"/>
    <p:sldId id="313" r:id="rId36"/>
    <p:sldId id="31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31D"/>
    <a:srgbClr val="EFF8BA"/>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75" d="100"/>
          <a:sy n="75" d="100"/>
        </p:scale>
        <p:origin x="874" y="43"/>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microsoft.com/office/2016/11/relationships/changesInfo" Target="changesInfos/changesInfo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zul alfalah" userId="b097e28588539e7c" providerId="LiveId" clId="{BC7F09FE-70B9-400E-B020-246AFC6DA594}"/>
    <pc:docChg chg="undo custSel addSld delSld modSld">
      <pc:chgData name="faizul alfalah" userId="b097e28588539e7c" providerId="LiveId" clId="{BC7F09FE-70B9-400E-B020-246AFC6DA594}" dt="2023-03-01T08:45:13.241" v="412" actId="20577"/>
      <pc:docMkLst>
        <pc:docMk/>
      </pc:docMkLst>
      <pc:sldChg chg="modSp mod">
        <pc:chgData name="faizul alfalah" userId="b097e28588539e7c" providerId="LiveId" clId="{BC7F09FE-70B9-400E-B020-246AFC6DA594}" dt="2023-02-28T16:15:13.008" v="13" actId="1035"/>
        <pc:sldMkLst>
          <pc:docMk/>
          <pc:sldMk cId="1343944751" sldId="260"/>
        </pc:sldMkLst>
        <pc:spChg chg="mod">
          <ac:chgData name="faizul alfalah" userId="b097e28588539e7c" providerId="LiveId" clId="{BC7F09FE-70B9-400E-B020-246AFC6DA594}" dt="2023-02-28T16:15:13.008" v="13" actId="1035"/>
          <ac:spMkLst>
            <pc:docMk/>
            <pc:sldMk cId="1343944751" sldId="260"/>
            <ac:spMk id="5" creationId="{00000000-0000-0000-0000-000000000000}"/>
          </ac:spMkLst>
        </pc:spChg>
      </pc:sldChg>
      <pc:sldChg chg="modSp mod">
        <pc:chgData name="faizul alfalah" userId="b097e28588539e7c" providerId="LiveId" clId="{BC7F09FE-70B9-400E-B020-246AFC6DA594}" dt="2023-03-01T06:56:14.442" v="17"/>
        <pc:sldMkLst>
          <pc:docMk/>
          <pc:sldMk cId="1343944751" sldId="262"/>
        </pc:sldMkLst>
        <pc:spChg chg="mod">
          <ac:chgData name="faizul alfalah" userId="b097e28588539e7c" providerId="LiveId" clId="{BC7F09FE-70B9-400E-B020-246AFC6DA594}" dt="2023-03-01T06:55:31.080" v="16" actId="404"/>
          <ac:spMkLst>
            <pc:docMk/>
            <pc:sldMk cId="1343944751" sldId="262"/>
            <ac:spMk id="4" creationId="{00000000-0000-0000-0000-000000000000}"/>
          </ac:spMkLst>
        </pc:spChg>
        <pc:spChg chg="mod">
          <ac:chgData name="faizul alfalah" userId="b097e28588539e7c" providerId="LiveId" clId="{BC7F09FE-70B9-400E-B020-246AFC6DA594}" dt="2023-03-01T06:56:14.442" v="17"/>
          <ac:spMkLst>
            <pc:docMk/>
            <pc:sldMk cId="1343944751" sldId="262"/>
            <ac:spMk id="5" creationId="{00000000-0000-0000-0000-000000000000}"/>
          </ac:spMkLst>
        </pc:spChg>
      </pc:sldChg>
      <pc:sldChg chg="addSp delSp modSp mod addAnim delAnim modAnim">
        <pc:chgData name="faizul alfalah" userId="b097e28588539e7c" providerId="LiveId" clId="{BC7F09FE-70B9-400E-B020-246AFC6DA594}" dt="2023-03-01T08:08:32.740" v="251" actId="208"/>
        <pc:sldMkLst>
          <pc:docMk/>
          <pc:sldMk cId="595082253" sldId="755"/>
        </pc:sldMkLst>
        <pc:spChg chg="add del mod">
          <ac:chgData name="faizul alfalah" userId="b097e28588539e7c" providerId="LiveId" clId="{BC7F09FE-70B9-400E-B020-246AFC6DA594}" dt="2023-03-01T08:07:56.024" v="248"/>
          <ac:spMkLst>
            <pc:docMk/>
            <pc:sldMk cId="595082253" sldId="755"/>
            <ac:spMk id="2" creationId="{0036364F-52D9-5B1F-5CDA-588ECCF79729}"/>
          </ac:spMkLst>
        </pc:spChg>
        <pc:spChg chg="mod">
          <ac:chgData name="faizul alfalah" userId="b097e28588539e7c" providerId="LiveId" clId="{BC7F09FE-70B9-400E-B020-246AFC6DA594}" dt="2023-03-01T06:57:48.876" v="36"/>
          <ac:spMkLst>
            <pc:docMk/>
            <pc:sldMk cId="595082253" sldId="755"/>
            <ac:spMk id="3" creationId="{00000000-0000-0000-0000-000000000000}"/>
          </ac:spMkLst>
        </pc:spChg>
        <pc:spChg chg="add del mod">
          <ac:chgData name="faizul alfalah" userId="b097e28588539e7c" providerId="LiveId" clId="{BC7F09FE-70B9-400E-B020-246AFC6DA594}" dt="2023-03-01T08:08:32.740" v="251" actId="208"/>
          <ac:spMkLst>
            <pc:docMk/>
            <pc:sldMk cId="595082253" sldId="755"/>
            <ac:spMk id="6" creationId="{00000000-0000-0000-0000-000000000000}"/>
          </ac:spMkLst>
        </pc:spChg>
      </pc:sldChg>
      <pc:sldChg chg="addSp delSp modSp mod">
        <pc:chgData name="faizul alfalah" userId="b097e28588539e7c" providerId="LiveId" clId="{BC7F09FE-70B9-400E-B020-246AFC6DA594}" dt="2023-03-01T08:45:13.241" v="412" actId="20577"/>
        <pc:sldMkLst>
          <pc:docMk/>
          <pc:sldMk cId="3483303420" sldId="867"/>
        </pc:sldMkLst>
        <pc:spChg chg="add del mod">
          <ac:chgData name="faizul alfalah" userId="b097e28588539e7c" providerId="LiveId" clId="{BC7F09FE-70B9-400E-B020-246AFC6DA594}" dt="2023-03-01T08:44:38.784" v="378" actId="478"/>
          <ac:spMkLst>
            <pc:docMk/>
            <pc:sldMk cId="3483303420" sldId="867"/>
            <ac:spMk id="4" creationId="{B8D4F9A9-E773-C06B-0E18-510E111AD9F0}"/>
          </ac:spMkLst>
        </pc:spChg>
        <pc:spChg chg="mod">
          <ac:chgData name="faizul alfalah" userId="b097e28588539e7c" providerId="LiveId" clId="{BC7F09FE-70B9-400E-B020-246AFC6DA594}" dt="2023-03-01T08:45:13.241" v="412" actId="20577"/>
          <ac:spMkLst>
            <pc:docMk/>
            <pc:sldMk cId="3483303420" sldId="867"/>
            <ac:spMk id="8" creationId="{00000000-0000-0000-0000-000000000000}"/>
          </ac:spMkLst>
        </pc:spChg>
        <pc:picChg chg="add mod">
          <ac:chgData name="faizul alfalah" userId="b097e28588539e7c" providerId="LiveId" clId="{BC7F09FE-70B9-400E-B020-246AFC6DA594}" dt="2023-03-01T08:44:44.071" v="382" actId="1076"/>
          <ac:picMkLst>
            <pc:docMk/>
            <pc:sldMk cId="3483303420" sldId="867"/>
            <ac:picMk id="7" creationId="{20463285-216A-BFC5-3D9D-F92CC8749921}"/>
          </ac:picMkLst>
        </pc:picChg>
        <pc:picChg chg="del">
          <ac:chgData name="faizul alfalah" userId="b097e28588539e7c" providerId="LiveId" clId="{BC7F09FE-70B9-400E-B020-246AFC6DA594}" dt="2023-03-01T08:03:38.259" v="240" actId="478"/>
          <ac:picMkLst>
            <pc:docMk/>
            <pc:sldMk cId="3483303420" sldId="867"/>
            <ac:picMk id="11" creationId="{F24334BF-7690-C18B-C7DA-8FFE26345108}"/>
          </ac:picMkLst>
        </pc:picChg>
      </pc:sldChg>
      <pc:sldChg chg="modSp mod">
        <pc:chgData name="faizul alfalah" userId="b097e28588539e7c" providerId="LiveId" clId="{BC7F09FE-70B9-400E-B020-246AFC6DA594}" dt="2023-03-01T08:03:30.771" v="239"/>
        <pc:sldMkLst>
          <pc:docMk/>
          <pc:sldMk cId="950875471" sldId="897"/>
        </pc:sldMkLst>
        <pc:spChg chg="mod">
          <ac:chgData name="faizul alfalah" userId="b097e28588539e7c" providerId="LiveId" clId="{BC7F09FE-70B9-400E-B020-246AFC6DA594}" dt="2023-03-01T08:03:30.771" v="239"/>
          <ac:spMkLst>
            <pc:docMk/>
            <pc:sldMk cId="950875471" sldId="897"/>
            <ac:spMk id="2" creationId="{1FE1F87D-98FA-E885-321E-2BB98739D6B3}"/>
          </ac:spMkLst>
        </pc:spChg>
      </pc:sldChg>
      <pc:sldChg chg="modSp mod">
        <pc:chgData name="faizul alfalah" userId="b097e28588539e7c" providerId="LiveId" clId="{BC7F09FE-70B9-400E-B020-246AFC6DA594}" dt="2023-03-01T06:58:50.981" v="55" actId="1035"/>
        <pc:sldMkLst>
          <pc:docMk/>
          <pc:sldMk cId="2557106934" sldId="898"/>
        </pc:sldMkLst>
        <pc:spChg chg="mod">
          <ac:chgData name="faizul alfalah" userId="b097e28588539e7c" providerId="LiveId" clId="{BC7F09FE-70B9-400E-B020-246AFC6DA594}" dt="2023-03-01T06:58:50.981" v="55" actId="1035"/>
          <ac:spMkLst>
            <pc:docMk/>
            <pc:sldMk cId="2557106934" sldId="898"/>
            <ac:spMk id="2" creationId="{00000000-0000-0000-0000-000000000000}"/>
          </ac:spMkLst>
        </pc:spChg>
      </pc:sldChg>
      <pc:sldChg chg="addSp delSp modSp mod">
        <pc:chgData name="faizul alfalah" userId="b097e28588539e7c" providerId="LiveId" clId="{BC7F09FE-70B9-400E-B020-246AFC6DA594}" dt="2023-03-01T08:42:11.574" v="330" actId="962"/>
        <pc:sldMkLst>
          <pc:docMk/>
          <pc:sldMk cId="521640841" sldId="903"/>
        </pc:sldMkLst>
        <pc:spChg chg="mod">
          <ac:chgData name="faizul alfalah" userId="b097e28588539e7c" providerId="LiveId" clId="{BC7F09FE-70B9-400E-B020-246AFC6DA594}" dt="2023-03-01T07:08:19.368" v="105"/>
          <ac:spMkLst>
            <pc:docMk/>
            <pc:sldMk cId="521640841" sldId="903"/>
            <ac:spMk id="3" creationId="{00000000-0000-0000-0000-000000000000}"/>
          </ac:spMkLst>
        </pc:spChg>
        <pc:spChg chg="mod">
          <ac:chgData name="faizul alfalah" userId="b097e28588539e7c" providerId="LiveId" clId="{BC7F09FE-70B9-400E-B020-246AFC6DA594}" dt="2023-03-01T07:07:58.819" v="102"/>
          <ac:spMkLst>
            <pc:docMk/>
            <pc:sldMk cId="521640841" sldId="903"/>
            <ac:spMk id="4" creationId="{C931AEE1-656F-ADF1-D259-1F48A9649185}"/>
          </ac:spMkLst>
        </pc:spChg>
        <pc:spChg chg="add del mod">
          <ac:chgData name="faizul alfalah" userId="b097e28588539e7c" providerId="LiveId" clId="{BC7F09FE-70B9-400E-B020-246AFC6DA594}" dt="2023-03-01T08:42:04.904" v="326" actId="478"/>
          <ac:spMkLst>
            <pc:docMk/>
            <pc:sldMk cId="521640841" sldId="903"/>
            <ac:spMk id="5" creationId="{3BDAE401-EEC3-506A-F3A2-E2E0C49DA249}"/>
          </ac:spMkLst>
        </pc:spChg>
        <pc:picChg chg="del">
          <ac:chgData name="faizul alfalah" userId="b097e28588539e7c" providerId="LiveId" clId="{BC7F09FE-70B9-400E-B020-246AFC6DA594}" dt="2023-03-01T07:07:23.966" v="97" actId="478"/>
          <ac:picMkLst>
            <pc:docMk/>
            <pc:sldMk cId="521640841" sldId="903"/>
            <ac:picMk id="7" creationId="{5C2CB9E7-5832-CCFC-E90E-09913776CD2A}"/>
          </ac:picMkLst>
        </pc:picChg>
        <pc:picChg chg="add mod">
          <ac:chgData name="faizul alfalah" userId="b097e28588539e7c" providerId="LiveId" clId="{BC7F09FE-70B9-400E-B020-246AFC6DA594}" dt="2023-03-01T08:42:11.574" v="330" actId="962"/>
          <ac:picMkLst>
            <pc:docMk/>
            <pc:sldMk cId="521640841" sldId="903"/>
            <ac:picMk id="8" creationId="{D6F078CC-E8C5-5497-43CE-4AF34D41CFE0}"/>
          </ac:picMkLst>
        </pc:picChg>
      </pc:sldChg>
      <pc:sldChg chg="addSp delSp modSp mod">
        <pc:chgData name="faizul alfalah" userId="b097e28588539e7c" providerId="LiveId" clId="{BC7F09FE-70B9-400E-B020-246AFC6DA594}" dt="2023-03-01T08:43:10.147" v="357" actId="1076"/>
        <pc:sldMkLst>
          <pc:docMk/>
          <pc:sldMk cId="2203599381" sldId="904"/>
        </pc:sldMkLst>
        <pc:spChg chg="mod">
          <ac:chgData name="faizul alfalah" userId="b097e28588539e7c" providerId="LiveId" clId="{BC7F09FE-70B9-400E-B020-246AFC6DA594}" dt="2023-03-01T08:42:49.201" v="352" actId="403"/>
          <ac:spMkLst>
            <pc:docMk/>
            <pc:sldMk cId="2203599381" sldId="904"/>
            <ac:spMk id="3" creationId="{00000000-0000-0000-0000-000000000000}"/>
          </ac:spMkLst>
        </pc:spChg>
        <pc:spChg chg="add del mod">
          <ac:chgData name="faizul alfalah" userId="b097e28588539e7c" providerId="LiveId" clId="{BC7F09FE-70B9-400E-B020-246AFC6DA594}" dt="2023-03-01T08:43:05.292" v="353" actId="478"/>
          <ac:spMkLst>
            <pc:docMk/>
            <pc:sldMk cId="2203599381" sldId="904"/>
            <ac:spMk id="4" creationId="{8986A1B9-9DB9-CF79-9827-4F1FDADD7862}"/>
          </ac:spMkLst>
        </pc:spChg>
        <pc:spChg chg="mod">
          <ac:chgData name="faizul alfalah" userId="b097e28588539e7c" providerId="LiveId" clId="{BC7F09FE-70B9-400E-B020-246AFC6DA594}" dt="2023-03-01T07:47:26.065" v="145" actId="20577"/>
          <ac:spMkLst>
            <pc:docMk/>
            <pc:sldMk cId="2203599381" sldId="904"/>
            <ac:spMk id="6" creationId="{00000000-0000-0000-0000-000000000000}"/>
          </ac:spMkLst>
        </pc:spChg>
        <pc:picChg chg="del mod">
          <ac:chgData name="faizul alfalah" userId="b097e28588539e7c" providerId="LiveId" clId="{BC7F09FE-70B9-400E-B020-246AFC6DA594}" dt="2023-03-01T07:47:30.680" v="147" actId="478"/>
          <ac:picMkLst>
            <pc:docMk/>
            <pc:sldMk cId="2203599381" sldId="904"/>
            <ac:picMk id="7" creationId="{34E1C1A6-83B1-7078-A899-0C2C3E68C30E}"/>
          </ac:picMkLst>
        </pc:picChg>
        <pc:picChg chg="add mod">
          <ac:chgData name="faizul alfalah" userId="b097e28588539e7c" providerId="LiveId" clId="{BC7F09FE-70B9-400E-B020-246AFC6DA594}" dt="2023-03-01T08:43:10.147" v="357" actId="1076"/>
          <ac:picMkLst>
            <pc:docMk/>
            <pc:sldMk cId="2203599381" sldId="904"/>
            <ac:picMk id="8" creationId="{A01AC229-C784-C2F3-DDE3-BDFE05991A04}"/>
          </ac:picMkLst>
        </pc:picChg>
      </pc:sldChg>
      <pc:sldChg chg="modSp mod">
        <pc:chgData name="faizul alfalah" userId="b097e28588539e7c" providerId="LiveId" clId="{BC7F09FE-70B9-400E-B020-246AFC6DA594}" dt="2023-03-01T08:37:27.290" v="280" actId="20577"/>
        <pc:sldMkLst>
          <pc:docMk/>
          <pc:sldMk cId="4273977099" sldId="909"/>
        </pc:sldMkLst>
        <pc:spChg chg="mod">
          <ac:chgData name="faizul alfalah" userId="b097e28588539e7c" providerId="LiveId" clId="{BC7F09FE-70B9-400E-B020-246AFC6DA594}" dt="2023-03-01T08:37:27.290" v="280" actId="20577"/>
          <ac:spMkLst>
            <pc:docMk/>
            <pc:sldMk cId="4273977099" sldId="909"/>
            <ac:spMk id="2" creationId="{926AF9E7-6EED-4418-974F-A6305A6C7FBC}"/>
          </ac:spMkLst>
        </pc:spChg>
        <pc:spChg chg="mod">
          <ac:chgData name="faizul alfalah" userId="b097e28588539e7c" providerId="LiveId" clId="{BC7F09FE-70B9-400E-B020-246AFC6DA594}" dt="2023-03-01T08:37:05.714" v="278" actId="20577"/>
          <ac:spMkLst>
            <pc:docMk/>
            <pc:sldMk cId="4273977099" sldId="909"/>
            <ac:spMk id="6" creationId="{D0A6E456-7216-8046-C1B8-02CC1CA4FB83}"/>
          </ac:spMkLst>
        </pc:spChg>
      </pc:sldChg>
      <pc:sldChg chg="del">
        <pc:chgData name="faizul alfalah" userId="b097e28588539e7c" providerId="LiveId" clId="{BC7F09FE-70B9-400E-B020-246AFC6DA594}" dt="2023-03-01T08:02:08.230" v="224" actId="47"/>
        <pc:sldMkLst>
          <pc:docMk/>
          <pc:sldMk cId="4290950287" sldId="910"/>
        </pc:sldMkLst>
      </pc:sldChg>
      <pc:sldChg chg="del">
        <pc:chgData name="faizul alfalah" userId="b097e28588539e7c" providerId="LiveId" clId="{BC7F09FE-70B9-400E-B020-246AFC6DA594}" dt="2023-03-01T08:02:14.113" v="226" actId="47"/>
        <pc:sldMkLst>
          <pc:docMk/>
          <pc:sldMk cId="3395375685" sldId="911"/>
        </pc:sldMkLst>
      </pc:sldChg>
      <pc:sldChg chg="del">
        <pc:chgData name="faizul alfalah" userId="b097e28588539e7c" providerId="LiveId" clId="{BC7F09FE-70B9-400E-B020-246AFC6DA594}" dt="2023-03-01T08:02:29.076" v="230" actId="47"/>
        <pc:sldMkLst>
          <pc:docMk/>
          <pc:sldMk cId="1012523031" sldId="913"/>
        </pc:sldMkLst>
      </pc:sldChg>
      <pc:sldChg chg="del">
        <pc:chgData name="faizul alfalah" userId="b097e28588539e7c" providerId="LiveId" clId="{BC7F09FE-70B9-400E-B020-246AFC6DA594}" dt="2023-03-01T08:02:30.219" v="231" actId="47"/>
        <pc:sldMkLst>
          <pc:docMk/>
          <pc:sldMk cId="3326784853" sldId="915"/>
        </pc:sldMkLst>
      </pc:sldChg>
      <pc:sldChg chg="delSp modSp mod">
        <pc:chgData name="faizul alfalah" userId="b097e28588539e7c" providerId="LiveId" clId="{BC7F09FE-70B9-400E-B020-246AFC6DA594}" dt="2023-03-01T08:09:43.398" v="254" actId="20577"/>
        <pc:sldMkLst>
          <pc:docMk/>
          <pc:sldMk cId="3416748781" sldId="919"/>
        </pc:sldMkLst>
        <pc:spChg chg="mod">
          <ac:chgData name="faizul alfalah" userId="b097e28588539e7c" providerId="LiveId" clId="{BC7F09FE-70B9-400E-B020-246AFC6DA594}" dt="2023-03-01T07:06:53.152" v="75" actId="20577"/>
          <ac:spMkLst>
            <pc:docMk/>
            <pc:sldMk cId="3416748781" sldId="919"/>
            <ac:spMk id="2" creationId="{1FE1F87D-98FA-E885-321E-2BB98739D6B3}"/>
          </ac:spMkLst>
        </pc:spChg>
        <pc:spChg chg="mod">
          <ac:chgData name="faizul alfalah" userId="b097e28588539e7c" providerId="LiveId" clId="{BC7F09FE-70B9-400E-B020-246AFC6DA594}" dt="2023-03-01T06:59:29.139" v="58" actId="1076"/>
          <ac:spMkLst>
            <pc:docMk/>
            <pc:sldMk cId="3416748781" sldId="919"/>
            <ac:spMk id="3" creationId="{00000000-0000-0000-0000-000000000000}"/>
          </ac:spMkLst>
        </pc:spChg>
        <pc:spChg chg="mod">
          <ac:chgData name="faizul alfalah" userId="b097e28588539e7c" providerId="LiveId" clId="{BC7F09FE-70B9-400E-B020-246AFC6DA594}" dt="2023-03-01T08:09:43.398" v="254" actId="20577"/>
          <ac:spMkLst>
            <pc:docMk/>
            <pc:sldMk cId="3416748781" sldId="919"/>
            <ac:spMk id="4" creationId="{C0FAD0CD-DF42-5FEC-11F9-D144EBCD15A5}"/>
          </ac:spMkLst>
        </pc:spChg>
        <pc:spChg chg="del">
          <ac:chgData name="faizul alfalah" userId="b097e28588539e7c" providerId="LiveId" clId="{BC7F09FE-70B9-400E-B020-246AFC6DA594}" dt="2023-03-01T07:05:41.911" v="64" actId="478"/>
          <ac:spMkLst>
            <pc:docMk/>
            <pc:sldMk cId="3416748781" sldId="919"/>
            <ac:spMk id="5" creationId="{3F8E9ADC-5A69-948C-F131-CE0CEBD115FD}"/>
          </ac:spMkLst>
        </pc:spChg>
        <pc:spChg chg="del">
          <ac:chgData name="faizul alfalah" userId="b097e28588539e7c" providerId="LiveId" clId="{BC7F09FE-70B9-400E-B020-246AFC6DA594}" dt="2023-03-01T07:05:37.936" v="63" actId="478"/>
          <ac:spMkLst>
            <pc:docMk/>
            <pc:sldMk cId="3416748781" sldId="919"/>
            <ac:spMk id="7" creationId="{D76AB008-D60C-2388-CC08-AE7FF9BD6870}"/>
          </ac:spMkLst>
        </pc:spChg>
      </pc:sldChg>
      <pc:sldChg chg="addSp delSp modSp mod">
        <pc:chgData name="faizul alfalah" userId="b097e28588539e7c" providerId="LiveId" clId="{BC7F09FE-70B9-400E-B020-246AFC6DA594}" dt="2023-03-01T08:43:46.456" v="364" actId="20577"/>
        <pc:sldMkLst>
          <pc:docMk/>
          <pc:sldMk cId="282797407" sldId="920"/>
        </pc:sldMkLst>
        <pc:spChg chg="mod">
          <ac:chgData name="faizul alfalah" userId="b097e28588539e7c" providerId="LiveId" clId="{BC7F09FE-70B9-400E-B020-246AFC6DA594}" dt="2023-03-01T08:43:46.456" v="364" actId="20577"/>
          <ac:spMkLst>
            <pc:docMk/>
            <pc:sldMk cId="282797407" sldId="920"/>
            <ac:spMk id="3" creationId="{00000000-0000-0000-0000-000000000000}"/>
          </ac:spMkLst>
        </pc:spChg>
        <pc:spChg chg="add del mod">
          <ac:chgData name="faizul alfalah" userId="b097e28588539e7c" providerId="LiveId" clId="{BC7F09FE-70B9-400E-B020-246AFC6DA594}" dt="2023-03-01T08:43:37.251" v="358" actId="478"/>
          <ac:spMkLst>
            <pc:docMk/>
            <pc:sldMk cId="282797407" sldId="920"/>
            <ac:spMk id="4" creationId="{000685D6-1693-9A2C-E012-B6AF14D6E97F}"/>
          </ac:spMkLst>
        </pc:spChg>
        <pc:spChg chg="mod">
          <ac:chgData name="faizul alfalah" userId="b097e28588539e7c" providerId="LiveId" clId="{BC7F09FE-70B9-400E-B020-246AFC6DA594}" dt="2023-03-01T07:58:00.380" v="183"/>
          <ac:spMkLst>
            <pc:docMk/>
            <pc:sldMk cId="282797407" sldId="920"/>
            <ac:spMk id="6" creationId="{00000000-0000-0000-0000-000000000000}"/>
          </ac:spMkLst>
        </pc:spChg>
        <pc:picChg chg="del">
          <ac:chgData name="faizul alfalah" userId="b097e28588539e7c" providerId="LiveId" clId="{BC7F09FE-70B9-400E-B020-246AFC6DA594}" dt="2023-03-01T07:53:07.788" v="152" actId="478"/>
          <ac:picMkLst>
            <pc:docMk/>
            <pc:sldMk cId="282797407" sldId="920"/>
            <ac:picMk id="7" creationId="{996A1C8E-C9E3-B131-F06E-FC90D617EEB3}"/>
          </ac:picMkLst>
        </pc:picChg>
        <pc:picChg chg="add mod">
          <ac:chgData name="faizul alfalah" userId="b097e28588539e7c" providerId="LiveId" clId="{BC7F09FE-70B9-400E-B020-246AFC6DA594}" dt="2023-03-01T08:43:42.643" v="362" actId="1076"/>
          <ac:picMkLst>
            <pc:docMk/>
            <pc:sldMk cId="282797407" sldId="920"/>
            <ac:picMk id="8" creationId="{7D2AD7EF-8496-DAB2-5C3A-57A23D0E7C77}"/>
          </ac:picMkLst>
        </pc:picChg>
      </pc:sldChg>
      <pc:sldChg chg="del">
        <pc:chgData name="faizul alfalah" userId="b097e28588539e7c" providerId="LiveId" clId="{BC7F09FE-70B9-400E-B020-246AFC6DA594}" dt="2023-03-01T07:07:18.910" v="96" actId="47"/>
        <pc:sldMkLst>
          <pc:docMk/>
          <pc:sldMk cId="1571717234" sldId="921"/>
        </pc:sldMkLst>
      </pc:sldChg>
      <pc:sldChg chg="del">
        <pc:chgData name="faizul alfalah" userId="b097e28588539e7c" providerId="LiveId" clId="{BC7F09FE-70B9-400E-B020-246AFC6DA594}" dt="2023-03-01T08:02:06.275" v="223" actId="47"/>
        <pc:sldMkLst>
          <pc:docMk/>
          <pc:sldMk cId="49265533" sldId="922"/>
        </pc:sldMkLst>
      </pc:sldChg>
      <pc:sldChg chg="del">
        <pc:chgData name="faizul alfalah" userId="b097e28588539e7c" providerId="LiveId" clId="{BC7F09FE-70B9-400E-B020-246AFC6DA594}" dt="2023-03-01T08:02:10.807" v="225" actId="47"/>
        <pc:sldMkLst>
          <pc:docMk/>
          <pc:sldMk cId="2433801599" sldId="923"/>
        </pc:sldMkLst>
      </pc:sldChg>
      <pc:sldChg chg="del">
        <pc:chgData name="faizul alfalah" userId="b097e28588539e7c" providerId="LiveId" clId="{BC7F09FE-70B9-400E-B020-246AFC6DA594}" dt="2023-03-01T08:02:17.839" v="227" actId="47"/>
        <pc:sldMkLst>
          <pc:docMk/>
          <pc:sldMk cId="380829618" sldId="924"/>
        </pc:sldMkLst>
      </pc:sldChg>
      <pc:sldChg chg="del">
        <pc:chgData name="faizul alfalah" userId="b097e28588539e7c" providerId="LiveId" clId="{BC7F09FE-70B9-400E-B020-246AFC6DA594}" dt="2023-03-01T08:02:19.789" v="228" actId="47"/>
        <pc:sldMkLst>
          <pc:docMk/>
          <pc:sldMk cId="3184262652" sldId="925"/>
        </pc:sldMkLst>
      </pc:sldChg>
      <pc:sldChg chg="del">
        <pc:chgData name="faizul alfalah" userId="b097e28588539e7c" providerId="LiveId" clId="{BC7F09FE-70B9-400E-B020-246AFC6DA594}" dt="2023-03-01T08:02:22.236" v="229" actId="47"/>
        <pc:sldMkLst>
          <pc:docMk/>
          <pc:sldMk cId="550194370" sldId="926"/>
        </pc:sldMkLst>
      </pc:sldChg>
      <pc:sldChg chg="del">
        <pc:chgData name="faizul alfalah" userId="b097e28588539e7c" providerId="LiveId" clId="{BC7F09FE-70B9-400E-B020-246AFC6DA594}" dt="2023-03-01T08:02:32.266" v="232" actId="47"/>
        <pc:sldMkLst>
          <pc:docMk/>
          <pc:sldMk cId="1450521285" sldId="927"/>
        </pc:sldMkLst>
      </pc:sldChg>
      <pc:sldChg chg="del">
        <pc:chgData name="faizul alfalah" userId="b097e28588539e7c" providerId="LiveId" clId="{BC7F09FE-70B9-400E-B020-246AFC6DA594}" dt="2023-03-01T08:02:33.370" v="233" actId="47"/>
        <pc:sldMkLst>
          <pc:docMk/>
          <pc:sldMk cId="2129955900" sldId="928"/>
        </pc:sldMkLst>
      </pc:sldChg>
      <pc:sldChg chg="addSp delSp modSp add mod setBg">
        <pc:chgData name="faizul alfalah" userId="b097e28588539e7c" providerId="LiveId" clId="{BC7F09FE-70B9-400E-B020-246AFC6DA594}" dt="2023-03-01T08:40:05.140" v="309"/>
        <pc:sldMkLst>
          <pc:docMk/>
          <pc:sldMk cId="804090327" sldId="929"/>
        </pc:sldMkLst>
        <pc:spChg chg="mod">
          <ac:chgData name="faizul alfalah" userId="b097e28588539e7c" providerId="LiveId" clId="{BC7F09FE-70B9-400E-B020-246AFC6DA594}" dt="2023-03-01T07:27:02.334" v="141" actId="20577"/>
          <ac:spMkLst>
            <pc:docMk/>
            <pc:sldMk cId="804090327" sldId="929"/>
            <ac:spMk id="2" creationId="{1FE1F87D-98FA-E885-321E-2BB98739D6B3}"/>
          </ac:spMkLst>
        </pc:spChg>
        <pc:spChg chg="del">
          <ac:chgData name="faizul alfalah" userId="b097e28588539e7c" providerId="LiveId" clId="{BC7F09FE-70B9-400E-B020-246AFC6DA594}" dt="2023-03-01T07:11:49.960" v="137" actId="478"/>
          <ac:spMkLst>
            <pc:docMk/>
            <pc:sldMk cId="804090327" sldId="929"/>
            <ac:spMk id="3" creationId="{00000000-0000-0000-0000-000000000000}"/>
          </ac:spMkLst>
        </pc:spChg>
        <pc:spChg chg="mod">
          <ac:chgData name="faizul alfalah" userId="b097e28588539e7c" providerId="LiveId" clId="{BC7F09FE-70B9-400E-B020-246AFC6DA594}" dt="2023-03-01T07:32:05.869" v="142"/>
          <ac:spMkLst>
            <pc:docMk/>
            <pc:sldMk cId="804090327" sldId="929"/>
            <ac:spMk id="4" creationId="{C0FAD0CD-DF42-5FEC-11F9-D144EBCD15A5}"/>
          </ac:spMkLst>
        </pc:spChg>
        <pc:spChg chg="add mod">
          <ac:chgData name="faizul alfalah" userId="b097e28588539e7c" providerId="LiveId" clId="{BC7F09FE-70B9-400E-B020-246AFC6DA594}" dt="2023-03-01T07:11:53.257" v="138" actId="1076"/>
          <ac:spMkLst>
            <pc:docMk/>
            <pc:sldMk cId="804090327" sldId="929"/>
            <ac:spMk id="6" creationId="{BF302517-C71F-D94F-7DF8-CA31110553A4}"/>
          </ac:spMkLst>
        </pc:spChg>
      </pc:sldChg>
      <pc:sldChg chg="addSp delSp modSp add mod setBg">
        <pc:chgData name="faizul alfalah" userId="b097e28588539e7c" providerId="LiveId" clId="{BC7F09FE-70B9-400E-B020-246AFC6DA594}" dt="2023-03-01T08:41:08.128" v="318" actId="20577"/>
        <pc:sldMkLst>
          <pc:docMk/>
          <pc:sldMk cId="3558608933" sldId="930"/>
        </pc:sldMkLst>
        <pc:spChg chg="mod">
          <ac:chgData name="faizul alfalah" userId="b097e28588539e7c" providerId="LiveId" clId="{BC7F09FE-70B9-400E-B020-246AFC6DA594}" dt="2023-03-01T08:41:08.128" v="318" actId="20577"/>
          <ac:spMkLst>
            <pc:docMk/>
            <pc:sldMk cId="3558608933" sldId="930"/>
            <ac:spMk id="2" creationId="{1FE1F87D-98FA-E885-321E-2BB98739D6B3}"/>
          </ac:spMkLst>
        </pc:spChg>
        <pc:spChg chg="add del mod">
          <ac:chgData name="faizul alfalah" userId="b097e28588539e7c" providerId="LiveId" clId="{BC7F09FE-70B9-400E-B020-246AFC6DA594}" dt="2023-03-01T07:54:57.741" v="164" actId="478"/>
          <ac:spMkLst>
            <pc:docMk/>
            <pc:sldMk cId="3558608933" sldId="930"/>
            <ac:spMk id="3" creationId="{BD0BEC00-69B4-2265-2B20-05F9D5712BFC}"/>
          </ac:spMkLst>
        </pc:spChg>
        <pc:spChg chg="mod">
          <ac:chgData name="faizul alfalah" userId="b097e28588539e7c" providerId="LiveId" clId="{BC7F09FE-70B9-400E-B020-246AFC6DA594}" dt="2023-03-01T07:53:38.897" v="154"/>
          <ac:spMkLst>
            <pc:docMk/>
            <pc:sldMk cId="3558608933" sldId="930"/>
            <ac:spMk id="4" creationId="{1676430B-90E3-3600-6332-0165C1E5493B}"/>
          </ac:spMkLst>
        </pc:spChg>
        <pc:spChg chg="del">
          <ac:chgData name="faizul alfalah" userId="b097e28588539e7c" providerId="LiveId" clId="{BC7F09FE-70B9-400E-B020-246AFC6DA594}" dt="2023-03-01T07:54:08.590" v="156" actId="478"/>
          <ac:spMkLst>
            <pc:docMk/>
            <pc:sldMk cId="3558608933" sldId="930"/>
            <ac:spMk id="6" creationId="{7F731586-C786-E58D-49AB-11B745705CB6}"/>
          </ac:spMkLst>
        </pc:spChg>
        <pc:spChg chg="add del">
          <ac:chgData name="faizul alfalah" userId="b097e28588539e7c" providerId="LiveId" clId="{BC7F09FE-70B9-400E-B020-246AFC6DA594}" dt="2023-03-01T07:54:43.502" v="162" actId="22"/>
          <ac:spMkLst>
            <pc:docMk/>
            <pc:sldMk cId="3558608933" sldId="930"/>
            <ac:spMk id="7" creationId="{B7360ACE-B9B1-7583-EA63-09687FE1158E}"/>
          </ac:spMkLst>
        </pc:spChg>
        <pc:spChg chg="add del">
          <ac:chgData name="faizul alfalah" userId="b097e28588539e7c" providerId="LiveId" clId="{BC7F09FE-70B9-400E-B020-246AFC6DA594}" dt="2023-03-01T07:55:32.333" v="176" actId="22"/>
          <ac:spMkLst>
            <pc:docMk/>
            <pc:sldMk cId="3558608933" sldId="930"/>
            <ac:spMk id="9" creationId="{FCC55A62-F2F6-40B8-82CC-4DA996234EC0}"/>
          </ac:spMkLst>
        </pc:spChg>
      </pc:sldChg>
      <pc:sldChg chg="delSp modSp add mod setBg">
        <pc:chgData name="faizul alfalah" userId="b097e28588539e7c" providerId="LiveId" clId="{BC7F09FE-70B9-400E-B020-246AFC6DA594}" dt="2023-03-01T08:41:36.829" v="325"/>
        <pc:sldMkLst>
          <pc:docMk/>
          <pc:sldMk cId="2228343526" sldId="931"/>
        </pc:sldMkLst>
        <pc:spChg chg="del">
          <ac:chgData name="faizul alfalah" userId="b097e28588539e7c" providerId="LiveId" clId="{BC7F09FE-70B9-400E-B020-246AFC6DA594}" dt="2023-03-01T07:55:03.203" v="165" actId="478"/>
          <ac:spMkLst>
            <pc:docMk/>
            <pc:sldMk cId="2228343526" sldId="931"/>
            <ac:spMk id="2" creationId="{1FE1F87D-98FA-E885-321E-2BB98739D6B3}"/>
          </ac:spMkLst>
        </pc:spChg>
        <pc:spChg chg="mod">
          <ac:chgData name="faizul alfalah" userId="b097e28588539e7c" providerId="LiveId" clId="{BC7F09FE-70B9-400E-B020-246AFC6DA594}" dt="2023-03-01T07:55:19.020" v="170" actId="14100"/>
          <ac:spMkLst>
            <pc:docMk/>
            <pc:sldMk cId="2228343526" sldId="931"/>
            <ac:spMk id="3" creationId="{BD0BEC00-69B4-2265-2B20-05F9D5712BF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FE0BAB-F702-41E8-B8CB-612F5EC6ACB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23012282-A727-40E2-9382-A1EE7948B3AF}">
      <dgm:prSet phldrT="[Text]"/>
      <dgm:spPr/>
      <dgm:t>
        <a:bodyPr/>
        <a:lstStyle/>
        <a:p>
          <a:r>
            <a:rPr lang="en-US" dirty="0" err="1"/>
            <a:t>Terbit</a:t>
          </a:r>
          <a:r>
            <a:rPr lang="en-US" dirty="0"/>
            <a:t> </a:t>
          </a:r>
          <a:r>
            <a:rPr lang="en-US" dirty="0" err="1"/>
            <a:t>keikhlasan</a:t>
          </a:r>
          <a:r>
            <a:rPr lang="en-US" dirty="0"/>
            <a:t> </a:t>
          </a:r>
        </a:p>
      </dgm:t>
    </dgm:pt>
    <dgm:pt modelId="{5E8B11AE-4914-48FF-8601-07BE0BA9DB03}" type="parTrans" cxnId="{D5A180A1-8A3D-483A-8886-B342E99E7735}">
      <dgm:prSet/>
      <dgm:spPr/>
      <dgm:t>
        <a:bodyPr/>
        <a:lstStyle/>
        <a:p>
          <a:endParaRPr lang="en-US"/>
        </a:p>
      </dgm:t>
    </dgm:pt>
    <dgm:pt modelId="{AC0FEAA8-139A-4EB9-B4BD-2641382282BB}" type="sibTrans" cxnId="{D5A180A1-8A3D-483A-8886-B342E99E7735}">
      <dgm:prSet/>
      <dgm:spPr/>
      <dgm:t>
        <a:bodyPr/>
        <a:lstStyle/>
        <a:p>
          <a:endParaRPr lang="en-US"/>
        </a:p>
      </dgm:t>
    </dgm:pt>
    <dgm:pt modelId="{FF7CC2DA-1A4E-41AA-8B51-925AAE997103}">
      <dgm:prSet phldrT="[Text]"/>
      <dgm:spPr/>
      <dgm:t>
        <a:bodyPr/>
        <a:lstStyle/>
        <a:p>
          <a:r>
            <a:rPr lang="en-US" dirty="0" err="1"/>
            <a:t>Hubungan</a:t>
          </a:r>
          <a:r>
            <a:rPr lang="en-US" dirty="0"/>
            <a:t> </a:t>
          </a:r>
          <a:r>
            <a:rPr lang="en-US" dirty="0" err="1"/>
            <a:t>dengan</a:t>
          </a:r>
          <a:r>
            <a:rPr lang="en-US" dirty="0"/>
            <a:t> Allah </a:t>
          </a:r>
          <a:r>
            <a:rPr lang="en-US" dirty="0" err="1"/>
            <a:t>makin</a:t>
          </a:r>
          <a:r>
            <a:rPr lang="en-US" dirty="0"/>
            <a:t> </a:t>
          </a:r>
          <a:r>
            <a:rPr lang="en-US" dirty="0" err="1"/>
            <a:t>kukuh</a:t>
          </a:r>
          <a:endParaRPr lang="en-US" dirty="0"/>
        </a:p>
      </dgm:t>
    </dgm:pt>
    <dgm:pt modelId="{EF166B08-F686-4616-85DF-7F348DB9F74C}" type="parTrans" cxnId="{A68F83D4-E42D-4559-8E80-945014037204}">
      <dgm:prSet/>
      <dgm:spPr/>
      <dgm:t>
        <a:bodyPr/>
        <a:lstStyle/>
        <a:p>
          <a:endParaRPr lang="en-US"/>
        </a:p>
      </dgm:t>
    </dgm:pt>
    <dgm:pt modelId="{D47BCA37-910B-404A-A217-97E7ED7304E5}" type="sibTrans" cxnId="{A68F83D4-E42D-4559-8E80-945014037204}">
      <dgm:prSet/>
      <dgm:spPr/>
      <dgm:t>
        <a:bodyPr/>
        <a:lstStyle/>
        <a:p>
          <a:endParaRPr lang="en-US"/>
        </a:p>
      </dgm:t>
    </dgm:pt>
    <dgm:pt modelId="{3D9EC455-EE9B-408C-AED8-29F037419806}">
      <dgm:prSet phldrT="[Text]"/>
      <dgm:spPr/>
      <dgm:t>
        <a:bodyPr/>
        <a:lstStyle/>
        <a:p>
          <a:r>
            <a:rPr lang="en-US" dirty="0" err="1"/>
            <a:t>Keyakinan</a:t>
          </a:r>
          <a:r>
            <a:rPr lang="en-US" dirty="0"/>
            <a:t> </a:t>
          </a:r>
          <a:r>
            <a:rPr lang="en-US" dirty="0" err="1"/>
            <a:t>kepadaNya</a:t>
          </a:r>
          <a:r>
            <a:rPr lang="en-US" dirty="0"/>
            <a:t> </a:t>
          </a:r>
          <a:r>
            <a:rPr lang="en-US" dirty="0" err="1"/>
            <a:t>bertambah</a:t>
          </a:r>
          <a:endParaRPr lang="en-US" dirty="0"/>
        </a:p>
      </dgm:t>
    </dgm:pt>
    <dgm:pt modelId="{2116E6BE-BD94-48A8-BB57-B5A36AC3FE1E}" type="parTrans" cxnId="{DA4EE9CC-31B3-4777-91F9-90ECBDFE1978}">
      <dgm:prSet/>
      <dgm:spPr/>
      <dgm:t>
        <a:bodyPr/>
        <a:lstStyle/>
        <a:p>
          <a:endParaRPr lang="en-US"/>
        </a:p>
      </dgm:t>
    </dgm:pt>
    <dgm:pt modelId="{2A90ED90-6CD8-4A51-8BE2-C62E341C2C01}" type="sibTrans" cxnId="{DA4EE9CC-31B3-4777-91F9-90ECBDFE1978}">
      <dgm:prSet/>
      <dgm:spPr/>
      <dgm:t>
        <a:bodyPr/>
        <a:lstStyle/>
        <a:p>
          <a:endParaRPr lang="en-US"/>
        </a:p>
      </dgm:t>
    </dgm:pt>
    <dgm:pt modelId="{85DD42A7-7F5E-476E-8104-C3A9846ED250}" type="pres">
      <dgm:prSet presAssocID="{16FE0BAB-F702-41E8-B8CB-612F5EC6ACBC}" presName="Name0" presStyleCnt="0">
        <dgm:presLayoutVars>
          <dgm:chMax val="7"/>
          <dgm:chPref val="7"/>
          <dgm:dir/>
        </dgm:presLayoutVars>
      </dgm:prSet>
      <dgm:spPr/>
    </dgm:pt>
    <dgm:pt modelId="{B331D755-7CDE-4329-9ED0-94FD5F0C5DAB}" type="pres">
      <dgm:prSet presAssocID="{16FE0BAB-F702-41E8-B8CB-612F5EC6ACBC}" presName="Name1" presStyleCnt="0"/>
      <dgm:spPr/>
    </dgm:pt>
    <dgm:pt modelId="{75357F12-76FD-479E-AF27-6D69F8547503}" type="pres">
      <dgm:prSet presAssocID="{16FE0BAB-F702-41E8-B8CB-612F5EC6ACBC}" presName="cycle" presStyleCnt="0"/>
      <dgm:spPr/>
    </dgm:pt>
    <dgm:pt modelId="{618D6EB4-BAAA-4AE5-B9ED-804A2193CDA7}" type="pres">
      <dgm:prSet presAssocID="{16FE0BAB-F702-41E8-B8CB-612F5EC6ACBC}" presName="srcNode" presStyleLbl="node1" presStyleIdx="0" presStyleCnt="3"/>
      <dgm:spPr/>
    </dgm:pt>
    <dgm:pt modelId="{E207170B-7D10-4D12-A43A-32723B0E320A}" type="pres">
      <dgm:prSet presAssocID="{16FE0BAB-F702-41E8-B8CB-612F5EC6ACBC}" presName="conn" presStyleLbl="parChTrans1D2" presStyleIdx="0" presStyleCnt="1"/>
      <dgm:spPr/>
    </dgm:pt>
    <dgm:pt modelId="{1F1160FC-228A-4A75-88F4-1F00C99ED7E5}" type="pres">
      <dgm:prSet presAssocID="{16FE0BAB-F702-41E8-B8CB-612F5EC6ACBC}" presName="extraNode" presStyleLbl="node1" presStyleIdx="0" presStyleCnt="3"/>
      <dgm:spPr/>
    </dgm:pt>
    <dgm:pt modelId="{EC5AA035-2C0A-4FBE-8218-D4290D60CB33}" type="pres">
      <dgm:prSet presAssocID="{16FE0BAB-F702-41E8-B8CB-612F5EC6ACBC}" presName="dstNode" presStyleLbl="node1" presStyleIdx="0" presStyleCnt="3"/>
      <dgm:spPr/>
    </dgm:pt>
    <dgm:pt modelId="{ECBE3F79-94D0-42D0-BA7F-6C321D52E6AF}" type="pres">
      <dgm:prSet presAssocID="{23012282-A727-40E2-9382-A1EE7948B3AF}" presName="text_1" presStyleLbl="node1" presStyleIdx="0" presStyleCnt="3">
        <dgm:presLayoutVars>
          <dgm:bulletEnabled val="1"/>
        </dgm:presLayoutVars>
      </dgm:prSet>
      <dgm:spPr/>
    </dgm:pt>
    <dgm:pt modelId="{04F902BA-1099-4C34-B5E3-C636836269E3}" type="pres">
      <dgm:prSet presAssocID="{23012282-A727-40E2-9382-A1EE7948B3AF}" presName="accent_1" presStyleCnt="0"/>
      <dgm:spPr/>
    </dgm:pt>
    <dgm:pt modelId="{6CA75A5C-24B9-4D5A-94C0-B2E1C09CFD69}" type="pres">
      <dgm:prSet presAssocID="{23012282-A727-40E2-9382-A1EE7948B3AF}" presName="accentRepeatNode" presStyleLbl="solidFgAcc1" presStyleIdx="0" presStyleCnt="3"/>
      <dgm:spPr/>
    </dgm:pt>
    <dgm:pt modelId="{3518E78F-41FA-448B-B026-858B373A6E2A}" type="pres">
      <dgm:prSet presAssocID="{FF7CC2DA-1A4E-41AA-8B51-925AAE997103}" presName="text_2" presStyleLbl="node1" presStyleIdx="1" presStyleCnt="3">
        <dgm:presLayoutVars>
          <dgm:bulletEnabled val="1"/>
        </dgm:presLayoutVars>
      </dgm:prSet>
      <dgm:spPr/>
    </dgm:pt>
    <dgm:pt modelId="{1DE0D55A-522B-46D3-AD14-BBC842F19FDD}" type="pres">
      <dgm:prSet presAssocID="{FF7CC2DA-1A4E-41AA-8B51-925AAE997103}" presName="accent_2" presStyleCnt="0"/>
      <dgm:spPr/>
    </dgm:pt>
    <dgm:pt modelId="{09158700-B71E-4745-922F-546BC68417A2}" type="pres">
      <dgm:prSet presAssocID="{FF7CC2DA-1A4E-41AA-8B51-925AAE997103}" presName="accentRepeatNode" presStyleLbl="solidFgAcc1" presStyleIdx="1" presStyleCnt="3"/>
      <dgm:spPr/>
    </dgm:pt>
    <dgm:pt modelId="{7FB9F501-343E-43B1-B93B-0FD6018CECB6}" type="pres">
      <dgm:prSet presAssocID="{3D9EC455-EE9B-408C-AED8-29F037419806}" presName="text_3" presStyleLbl="node1" presStyleIdx="2" presStyleCnt="3">
        <dgm:presLayoutVars>
          <dgm:bulletEnabled val="1"/>
        </dgm:presLayoutVars>
      </dgm:prSet>
      <dgm:spPr/>
    </dgm:pt>
    <dgm:pt modelId="{FD96E48C-F8C9-4749-9B11-7EEE8A3C0750}" type="pres">
      <dgm:prSet presAssocID="{3D9EC455-EE9B-408C-AED8-29F037419806}" presName="accent_3" presStyleCnt="0"/>
      <dgm:spPr/>
    </dgm:pt>
    <dgm:pt modelId="{E8A44AE7-1BDB-41B8-90B1-79137CD768C6}" type="pres">
      <dgm:prSet presAssocID="{3D9EC455-EE9B-408C-AED8-29F037419806}" presName="accentRepeatNode" presStyleLbl="solidFgAcc1" presStyleIdx="2" presStyleCnt="3"/>
      <dgm:spPr/>
    </dgm:pt>
  </dgm:ptLst>
  <dgm:cxnLst>
    <dgm:cxn modelId="{13959D15-F002-44CD-B196-E73B58E54585}" type="presOf" srcId="{23012282-A727-40E2-9382-A1EE7948B3AF}" destId="{ECBE3F79-94D0-42D0-BA7F-6C321D52E6AF}" srcOrd="0" destOrd="0" presId="urn:microsoft.com/office/officeart/2008/layout/VerticalCurvedList"/>
    <dgm:cxn modelId="{4F97BC26-C9C4-49FC-8AD9-EF35F063383F}" type="presOf" srcId="{FF7CC2DA-1A4E-41AA-8B51-925AAE997103}" destId="{3518E78F-41FA-448B-B026-858B373A6E2A}" srcOrd="0" destOrd="0" presId="urn:microsoft.com/office/officeart/2008/layout/VerticalCurvedList"/>
    <dgm:cxn modelId="{D5A180A1-8A3D-483A-8886-B342E99E7735}" srcId="{16FE0BAB-F702-41E8-B8CB-612F5EC6ACBC}" destId="{23012282-A727-40E2-9382-A1EE7948B3AF}" srcOrd="0" destOrd="0" parTransId="{5E8B11AE-4914-48FF-8601-07BE0BA9DB03}" sibTransId="{AC0FEAA8-139A-4EB9-B4BD-2641382282BB}"/>
    <dgm:cxn modelId="{1E463BCC-0AC5-46BC-B4C1-E993C27B3AE3}" type="presOf" srcId="{3D9EC455-EE9B-408C-AED8-29F037419806}" destId="{7FB9F501-343E-43B1-B93B-0FD6018CECB6}" srcOrd="0" destOrd="0" presId="urn:microsoft.com/office/officeart/2008/layout/VerticalCurvedList"/>
    <dgm:cxn modelId="{DA4EE9CC-31B3-4777-91F9-90ECBDFE1978}" srcId="{16FE0BAB-F702-41E8-B8CB-612F5EC6ACBC}" destId="{3D9EC455-EE9B-408C-AED8-29F037419806}" srcOrd="2" destOrd="0" parTransId="{2116E6BE-BD94-48A8-BB57-B5A36AC3FE1E}" sibTransId="{2A90ED90-6CD8-4A51-8BE2-C62E341C2C01}"/>
    <dgm:cxn modelId="{A68F83D4-E42D-4559-8E80-945014037204}" srcId="{16FE0BAB-F702-41E8-B8CB-612F5EC6ACBC}" destId="{FF7CC2DA-1A4E-41AA-8B51-925AAE997103}" srcOrd="1" destOrd="0" parTransId="{EF166B08-F686-4616-85DF-7F348DB9F74C}" sibTransId="{D47BCA37-910B-404A-A217-97E7ED7304E5}"/>
    <dgm:cxn modelId="{CAD9D2DA-FA0B-428B-94AE-7D4F25199837}" type="presOf" srcId="{AC0FEAA8-139A-4EB9-B4BD-2641382282BB}" destId="{E207170B-7D10-4D12-A43A-32723B0E320A}" srcOrd="0" destOrd="0" presId="urn:microsoft.com/office/officeart/2008/layout/VerticalCurvedList"/>
    <dgm:cxn modelId="{51A1AFFF-71B4-4AB6-9F8F-9295947BC2C9}" type="presOf" srcId="{16FE0BAB-F702-41E8-B8CB-612F5EC6ACBC}" destId="{85DD42A7-7F5E-476E-8104-C3A9846ED250}" srcOrd="0" destOrd="0" presId="urn:microsoft.com/office/officeart/2008/layout/VerticalCurvedList"/>
    <dgm:cxn modelId="{880555F3-21C5-4AF8-B66F-F5684D7B6231}" type="presParOf" srcId="{85DD42A7-7F5E-476E-8104-C3A9846ED250}" destId="{B331D755-7CDE-4329-9ED0-94FD5F0C5DAB}" srcOrd="0" destOrd="0" presId="urn:microsoft.com/office/officeart/2008/layout/VerticalCurvedList"/>
    <dgm:cxn modelId="{8F71459D-B709-4E7D-8E7E-D3A2C953F1AB}" type="presParOf" srcId="{B331D755-7CDE-4329-9ED0-94FD5F0C5DAB}" destId="{75357F12-76FD-479E-AF27-6D69F8547503}" srcOrd="0" destOrd="0" presId="urn:microsoft.com/office/officeart/2008/layout/VerticalCurvedList"/>
    <dgm:cxn modelId="{8B5523A8-E557-4C85-8422-4D3C9AE0FC6A}" type="presParOf" srcId="{75357F12-76FD-479E-AF27-6D69F8547503}" destId="{618D6EB4-BAAA-4AE5-B9ED-804A2193CDA7}" srcOrd="0" destOrd="0" presId="urn:microsoft.com/office/officeart/2008/layout/VerticalCurvedList"/>
    <dgm:cxn modelId="{4AF7C9E2-6CAF-47AA-856B-0715D1DA406C}" type="presParOf" srcId="{75357F12-76FD-479E-AF27-6D69F8547503}" destId="{E207170B-7D10-4D12-A43A-32723B0E320A}" srcOrd="1" destOrd="0" presId="urn:microsoft.com/office/officeart/2008/layout/VerticalCurvedList"/>
    <dgm:cxn modelId="{D477E7A0-0F45-49C0-B389-04D633326E57}" type="presParOf" srcId="{75357F12-76FD-479E-AF27-6D69F8547503}" destId="{1F1160FC-228A-4A75-88F4-1F00C99ED7E5}" srcOrd="2" destOrd="0" presId="urn:microsoft.com/office/officeart/2008/layout/VerticalCurvedList"/>
    <dgm:cxn modelId="{F1609AD9-7916-4FA6-8975-4E0BC7D3DD2C}" type="presParOf" srcId="{75357F12-76FD-479E-AF27-6D69F8547503}" destId="{EC5AA035-2C0A-4FBE-8218-D4290D60CB33}" srcOrd="3" destOrd="0" presId="urn:microsoft.com/office/officeart/2008/layout/VerticalCurvedList"/>
    <dgm:cxn modelId="{1AFB306D-72CA-46AD-B4B9-8241817A167A}" type="presParOf" srcId="{B331D755-7CDE-4329-9ED0-94FD5F0C5DAB}" destId="{ECBE3F79-94D0-42D0-BA7F-6C321D52E6AF}" srcOrd="1" destOrd="0" presId="urn:microsoft.com/office/officeart/2008/layout/VerticalCurvedList"/>
    <dgm:cxn modelId="{504054F7-7DC2-4BEE-8FD7-7A762C713A8A}" type="presParOf" srcId="{B331D755-7CDE-4329-9ED0-94FD5F0C5DAB}" destId="{04F902BA-1099-4C34-B5E3-C636836269E3}" srcOrd="2" destOrd="0" presId="urn:microsoft.com/office/officeart/2008/layout/VerticalCurvedList"/>
    <dgm:cxn modelId="{9A207837-84E4-4AEA-A890-85B22CC13E03}" type="presParOf" srcId="{04F902BA-1099-4C34-B5E3-C636836269E3}" destId="{6CA75A5C-24B9-4D5A-94C0-B2E1C09CFD69}" srcOrd="0" destOrd="0" presId="urn:microsoft.com/office/officeart/2008/layout/VerticalCurvedList"/>
    <dgm:cxn modelId="{12A2A8F4-5949-4EC8-A04F-811C2C2B34F7}" type="presParOf" srcId="{B331D755-7CDE-4329-9ED0-94FD5F0C5DAB}" destId="{3518E78F-41FA-448B-B026-858B373A6E2A}" srcOrd="3" destOrd="0" presId="urn:microsoft.com/office/officeart/2008/layout/VerticalCurvedList"/>
    <dgm:cxn modelId="{38ECDEA2-4A09-41F4-8C32-928ED7086F4E}" type="presParOf" srcId="{B331D755-7CDE-4329-9ED0-94FD5F0C5DAB}" destId="{1DE0D55A-522B-46D3-AD14-BBC842F19FDD}" srcOrd="4" destOrd="0" presId="urn:microsoft.com/office/officeart/2008/layout/VerticalCurvedList"/>
    <dgm:cxn modelId="{BF8B0F5F-0318-4866-8EB3-A030B0F009CD}" type="presParOf" srcId="{1DE0D55A-522B-46D3-AD14-BBC842F19FDD}" destId="{09158700-B71E-4745-922F-546BC68417A2}" srcOrd="0" destOrd="0" presId="urn:microsoft.com/office/officeart/2008/layout/VerticalCurvedList"/>
    <dgm:cxn modelId="{412BE915-B18D-4DF2-8EFB-8F70EFD43B65}" type="presParOf" srcId="{B331D755-7CDE-4329-9ED0-94FD5F0C5DAB}" destId="{7FB9F501-343E-43B1-B93B-0FD6018CECB6}" srcOrd="5" destOrd="0" presId="urn:microsoft.com/office/officeart/2008/layout/VerticalCurvedList"/>
    <dgm:cxn modelId="{8331A2EB-2333-4A2E-AE7A-8202928EACF3}" type="presParOf" srcId="{B331D755-7CDE-4329-9ED0-94FD5F0C5DAB}" destId="{FD96E48C-F8C9-4749-9B11-7EEE8A3C0750}" srcOrd="6" destOrd="0" presId="urn:microsoft.com/office/officeart/2008/layout/VerticalCurvedList"/>
    <dgm:cxn modelId="{165D11CC-2AD7-4DDC-9AD0-65B72774A208}" type="presParOf" srcId="{FD96E48C-F8C9-4749-9B11-7EEE8A3C0750}" destId="{E8A44AE7-1BDB-41B8-90B1-79137CD768C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7170B-7D10-4D12-A43A-32723B0E320A}">
      <dsp:nvSpPr>
        <dsp:cNvPr id="0" name=""/>
        <dsp:cNvSpPr/>
      </dsp:nvSpPr>
      <dsp:spPr>
        <a:xfrm>
          <a:off x="-5116967" y="-783865"/>
          <a:ext cx="6093694" cy="6093694"/>
        </a:xfrm>
        <a:prstGeom prst="blockArc">
          <a:avLst>
            <a:gd name="adj1" fmla="val 18900000"/>
            <a:gd name="adj2" fmla="val 2700000"/>
            <a:gd name="adj3" fmla="val 35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BE3F79-94D0-42D0-BA7F-6C321D52E6AF}">
      <dsp:nvSpPr>
        <dsp:cNvPr id="0" name=""/>
        <dsp:cNvSpPr/>
      </dsp:nvSpPr>
      <dsp:spPr>
        <a:xfrm>
          <a:off x="628203" y="452596"/>
          <a:ext cx="7538938" cy="9051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err="1"/>
            <a:t>Terbit</a:t>
          </a:r>
          <a:r>
            <a:rPr lang="en-US" sz="3300" kern="1200" dirty="0"/>
            <a:t> </a:t>
          </a:r>
          <a:r>
            <a:rPr lang="en-US" sz="3300" kern="1200" dirty="0" err="1"/>
            <a:t>keikhlasan</a:t>
          </a:r>
          <a:r>
            <a:rPr lang="en-US" sz="3300" kern="1200" dirty="0"/>
            <a:t> </a:t>
          </a:r>
        </a:p>
      </dsp:txBody>
      <dsp:txXfrm>
        <a:off x="628203" y="452596"/>
        <a:ext cx="7538938" cy="905192"/>
      </dsp:txXfrm>
    </dsp:sp>
    <dsp:sp modelId="{6CA75A5C-24B9-4D5A-94C0-B2E1C09CFD69}">
      <dsp:nvSpPr>
        <dsp:cNvPr id="0" name=""/>
        <dsp:cNvSpPr/>
      </dsp:nvSpPr>
      <dsp:spPr>
        <a:xfrm>
          <a:off x="62458" y="339447"/>
          <a:ext cx="1131490" cy="11314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18E78F-41FA-448B-B026-858B373A6E2A}">
      <dsp:nvSpPr>
        <dsp:cNvPr id="0" name=""/>
        <dsp:cNvSpPr/>
      </dsp:nvSpPr>
      <dsp:spPr>
        <a:xfrm>
          <a:off x="957241" y="1810385"/>
          <a:ext cx="7209900" cy="9051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err="1"/>
            <a:t>Hubungan</a:t>
          </a:r>
          <a:r>
            <a:rPr lang="en-US" sz="3300" kern="1200" dirty="0"/>
            <a:t> </a:t>
          </a:r>
          <a:r>
            <a:rPr lang="en-US" sz="3300" kern="1200" dirty="0" err="1"/>
            <a:t>dengan</a:t>
          </a:r>
          <a:r>
            <a:rPr lang="en-US" sz="3300" kern="1200" dirty="0"/>
            <a:t> Allah </a:t>
          </a:r>
          <a:r>
            <a:rPr lang="en-US" sz="3300" kern="1200" dirty="0" err="1"/>
            <a:t>makin</a:t>
          </a:r>
          <a:r>
            <a:rPr lang="en-US" sz="3300" kern="1200" dirty="0"/>
            <a:t> </a:t>
          </a:r>
          <a:r>
            <a:rPr lang="en-US" sz="3300" kern="1200" dirty="0" err="1"/>
            <a:t>kukuh</a:t>
          </a:r>
          <a:endParaRPr lang="en-US" sz="3300" kern="1200" dirty="0"/>
        </a:p>
      </dsp:txBody>
      <dsp:txXfrm>
        <a:off x="957241" y="1810385"/>
        <a:ext cx="7209900" cy="905192"/>
      </dsp:txXfrm>
    </dsp:sp>
    <dsp:sp modelId="{09158700-B71E-4745-922F-546BC68417A2}">
      <dsp:nvSpPr>
        <dsp:cNvPr id="0" name=""/>
        <dsp:cNvSpPr/>
      </dsp:nvSpPr>
      <dsp:spPr>
        <a:xfrm>
          <a:off x="391495" y="1697236"/>
          <a:ext cx="1131490" cy="11314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B9F501-343E-43B1-B93B-0FD6018CECB6}">
      <dsp:nvSpPr>
        <dsp:cNvPr id="0" name=""/>
        <dsp:cNvSpPr/>
      </dsp:nvSpPr>
      <dsp:spPr>
        <a:xfrm>
          <a:off x="628203" y="3168174"/>
          <a:ext cx="7538938" cy="9051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err="1"/>
            <a:t>Keyakinan</a:t>
          </a:r>
          <a:r>
            <a:rPr lang="en-US" sz="3300" kern="1200" dirty="0"/>
            <a:t> </a:t>
          </a:r>
          <a:r>
            <a:rPr lang="en-US" sz="3300" kern="1200" dirty="0" err="1"/>
            <a:t>kepadaNya</a:t>
          </a:r>
          <a:r>
            <a:rPr lang="en-US" sz="3300" kern="1200" dirty="0"/>
            <a:t> </a:t>
          </a:r>
          <a:r>
            <a:rPr lang="en-US" sz="3300" kern="1200" dirty="0" err="1"/>
            <a:t>bertambah</a:t>
          </a:r>
          <a:endParaRPr lang="en-US" sz="3300" kern="1200" dirty="0"/>
        </a:p>
      </dsp:txBody>
      <dsp:txXfrm>
        <a:off x="628203" y="3168174"/>
        <a:ext cx="7538938" cy="905192"/>
      </dsp:txXfrm>
    </dsp:sp>
    <dsp:sp modelId="{E8A44AE7-1BDB-41B8-90B1-79137CD768C6}">
      <dsp:nvSpPr>
        <dsp:cNvPr id="0" name=""/>
        <dsp:cNvSpPr/>
      </dsp:nvSpPr>
      <dsp:spPr>
        <a:xfrm>
          <a:off x="62458" y="3055025"/>
          <a:ext cx="1131490" cy="11314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3/2/2023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3/2/2023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3/2/2023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3/2/2023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3/2/2023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3/2/2023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3/2/2023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3/2/2023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3/2/2023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3/2/2023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3/2/2023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3/2/2023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2/03/2023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2/03/2023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2/03/2023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2/03/2023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2/03/2023</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2/03/2023</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2/03/2023</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2/03/2023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2/03/2023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2/03/2023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2/03/2023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3/2/2023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3/2/2023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3/2/2023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3/2/2023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3/2/2023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2/03/2023</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0" name="Rectangle 9"/>
          <p:cNvSpPr/>
          <p:nvPr/>
        </p:nvSpPr>
        <p:spPr>
          <a:xfrm>
            <a:off x="582069" y="2496029"/>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pt-BR" sz="2400" b="1" dirty="0">
                <a:solidFill>
                  <a:srgbClr val="FFFF00"/>
                </a:solidFill>
                <a:effectLst>
                  <a:glow rad="139700">
                    <a:schemeClr val="tx1">
                      <a:alpha val="40000"/>
                    </a:schemeClr>
                  </a:glow>
                  <a:outerShdw dist="38100" dir="2700000" algn="tl">
                    <a:srgbClr val="000000">
                      <a:alpha val="94000"/>
                    </a:srgbClr>
                  </a:outerShdw>
                </a:effectLst>
              </a:rPr>
              <a:t>10 Syaaban 1444H  </a:t>
            </a:r>
            <a:r>
              <a:rPr lang="en-US" sz="2400" b="1" i="1" dirty="0">
                <a:solidFill>
                  <a:srgbClr val="FFFF00"/>
                </a:solidFill>
                <a:effectLst>
                  <a:glow rad="139700">
                    <a:schemeClr val="tx1">
                      <a:alpha val="40000"/>
                    </a:schemeClr>
                  </a:glow>
                  <a:outerShdw dist="38100" dir="2700000" algn="tl">
                    <a:srgbClr val="000000">
                      <a:alpha val="94000"/>
                    </a:srgbClr>
                  </a:outerShdw>
                </a:effectLst>
              </a:rPr>
              <a:t>/</a:t>
            </a:r>
            <a:r>
              <a:rPr lang="en-US" sz="2400" b="1" dirty="0">
                <a:solidFill>
                  <a:srgbClr val="FFFF00"/>
                </a:solidFill>
                <a:effectLst>
                  <a:glow rad="139700">
                    <a:schemeClr val="tx1">
                      <a:alpha val="40000"/>
                    </a:schemeClr>
                  </a:glow>
                  <a:outerShdw dist="38100" dir="2700000" algn="tl">
                    <a:srgbClr val="000000">
                      <a:alpha val="94000"/>
                    </a:srgbClr>
                  </a:outerShdw>
                </a:effectLst>
              </a:rPr>
              <a:t>  3 Mac 2023M</a:t>
            </a:r>
          </a:p>
        </p:txBody>
      </p:sp>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0855" y="110979"/>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53874" y="1288185"/>
            <a:ext cx="8836247" cy="584775"/>
          </a:xfrm>
          <a:prstGeom prst="rect">
            <a:avLst/>
          </a:prstGeom>
          <a:noFill/>
        </p:spPr>
        <p:txBody>
          <a:bodyPr wrap="square" lIns="91440" tIns="45720" rIns="91440" bIns="45720">
            <a:spAutoFit/>
          </a:bodyPr>
          <a:lstStyle/>
          <a:p>
            <a:pPr algn="ctr"/>
            <a:r>
              <a:rPr lang="en-US" sz="3200" dirty="0" err="1">
                <a:ln w="0"/>
                <a:effectLst>
                  <a:outerShdw blurRad="38100" dist="19050" dir="2700000" algn="tl" rotWithShape="0">
                    <a:schemeClr val="dk1">
                      <a:alpha val="40000"/>
                    </a:schemeClr>
                  </a:outerShdw>
                </a:effectLst>
                <a:latin typeface="Bernard MT Condensed" pitchFamily="18" charset="0"/>
              </a:rPr>
              <a:t>Jabatan</a:t>
            </a:r>
            <a:r>
              <a:rPr lang="en-US" sz="3200" dirty="0">
                <a:ln w="0"/>
                <a:effectLst>
                  <a:outerShdw blurRad="38100" dist="19050" dir="2700000" algn="tl" rotWithShape="0">
                    <a:schemeClr val="dk1">
                      <a:alpha val="40000"/>
                    </a:schemeClr>
                  </a:outerShdw>
                </a:effectLst>
                <a:latin typeface="Bernard MT Condensed" pitchFamily="18" charset="0"/>
              </a:rPr>
              <a:t> Hal </a:t>
            </a:r>
            <a:r>
              <a:rPr lang="en-US" sz="3200" dirty="0" err="1">
                <a:ln w="0"/>
                <a:effectLst>
                  <a:outerShdw blurRad="38100" dist="19050" dir="2700000" algn="tl" rotWithShape="0">
                    <a:schemeClr val="dk1">
                      <a:alpha val="40000"/>
                    </a:schemeClr>
                  </a:outerShdw>
                </a:effectLst>
                <a:latin typeface="Bernard MT Condensed" pitchFamily="18" charset="0"/>
              </a:rPr>
              <a:t>Ehwal</a:t>
            </a:r>
            <a:r>
              <a:rPr lang="en-US" sz="3200" dirty="0">
                <a:ln w="0"/>
                <a:effectLst>
                  <a:outerShdw blurRad="38100" dist="19050" dir="2700000" algn="tl" rotWithShape="0">
                    <a:schemeClr val="dk1">
                      <a:alpha val="40000"/>
                    </a:schemeClr>
                  </a:outerShdw>
                </a:effectLst>
                <a:latin typeface="Bernard MT Condensed" pitchFamily="18" charset="0"/>
              </a:rPr>
              <a:t> Agama Terengganu</a:t>
            </a:r>
          </a:p>
        </p:txBody>
      </p:sp>
      <p:sp>
        <p:nvSpPr>
          <p:cNvPr id="9" name="Rectangle 5"/>
          <p:cNvSpPr txBox="1">
            <a:spLocks noChangeArrowheads="1"/>
          </p:cNvSpPr>
          <p:nvPr/>
        </p:nvSpPr>
        <p:spPr>
          <a:xfrm>
            <a:off x="2400297" y="1824455"/>
            <a:ext cx="4343400" cy="720080"/>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09 / 2023</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380997" y="3429000"/>
            <a:ext cx="8382000" cy="1754326"/>
          </a:xfrm>
          <a:prstGeom prst="rect">
            <a:avLst/>
          </a:prstGeom>
        </p:spPr>
        <p:txBody>
          <a:bodyPr wrap="square">
            <a:spAutoFit/>
          </a:bodyPr>
          <a:lstStyle/>
          <a:p>
            <a:pPr algn="ctr"/>
            <a:r>
              <a:rPr lang="it-IT" sz="5400" b="1" dirty="0">
                <a:ln w="12700" cmpd="sng">
                  <a:solidFill>
                    <a:schemeClr val="accent4"/>
                  </a:solidFill>
                  <a:prstDash val="solid"/>
                </a:ln>
                <a:solidFill>
                  <a:schemeClr val="accent6"/>
                </a:solidFill>
                <a:latin typeface="Arial Black" pitchFamily="34" charset="0"/>
              </a:rPr>
              <a:t>BERTAWAKKAL  KEPADA ALLAH SWT</a:t>
            </a:r>
          </a:p>
        </p:txBody>
      </p:sp>
      <p:sp>
        <p:nvSpPr>
          <p:cNvPr id="3" name="Rectangle 2">
            <a:extLst>
              <a:ext uri="{FF2B5EF4-FFF2-40B4-BE49-F238E27FC236}">
                <a16:creationId xmlns:a16="http://schemas.microsoft.com/office/drawing/2014/main" id="{1BCD6A67-D6C1-BB03-033A-855C22F9F64D}"/>
              </a:ext>
            </a:extLst>
          </p:cNvPr>
          <p:cNvSpPr/>
          <p:nvPr/>
        </p:nvSpPr>
        <p:spPr>
          <a:xfrm>
            <a:off x="0" y="6457890"/>
            <a:ext cx="9144000" cy="400110"/>
          </a:xfrm>
          <a:prstGeom prst="rect">
            <a:avLst/>
          </a:prstGeom>
          <a:solidFill>
            <a:schemeClr val="accent6"/>
          </a:solid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Tree>
    <p:extLst>
      <p:ext uri="{BB962C8B-B14F-4D97-AF65-F5344CB8AC3E}">
        <p14:creationId xmlns:p14="http://schemas.microsoft.com/office/powerpoint/2010/main"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l="-80000"/>
          </a:stretch>
        </a:blipFill>
        <a:effectLst/>
      </p:bgPr>
    </p:bg>
    <p:spTree>
      <p:nvGrpSpPr>
        <p:cNvPr id="1" name=""/>
        <p:cNvGrpSpPr/>
        <p:nvPr/>
      </p:nvGrpSpPr>
      <p:grpSpPr>
        <a:xfrm>
          <a:off x="0" y="0"/>
          <a:ext cx="0" cy="0"/>
          <a:chOff x="0" y="0"/>
          <a:chExt cx="0" cy="0"/>
        </a:xfrm>
      </p:grpSpPr>
      <p:sp>
        <p:nvSpPr>
          <p:cNvPr id="2" name="Rounded Rectangle 7">
            <a:extLst>
              <a:ext uri="{FF2B5EF4-FFF2-40B4-BE49-F238E27FC236}">
                <a16:creationId xmlns:a16="http://schemas.microsoft.com/office/drawing/2014/main" id="{1FE1F87D-98FA-E885-321E-2BB98739D6B3}"/>
              </a:ext>
            </a:extLst>
          </p:cNvPr>
          <p:cNvSpPr/>
          <p:nvPr/>
        </p:nvSpPr>
        <p:spPr>
          <a:xfrm>
            <a:off x="797560" y="1473200"/>
            <a:ext cx="7548880" cy="1981200"/>
          </a:xfrm>
          <a:prstGeom prst="roundRect">
            <a:avLst/>
          </a:prstGeom>
          <a:solidFill>
            <a:schemeClr val="lt1">
              <a:alpha val="6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b="1" dirty="0" err="1">
                <a:ln w="1905"/>
                <a:solidFill>
                  <a:srgbClr val="7030A0"/>
                </a:solidFill>
                <a:effectLst>
                  <a:innerShdw blurRad="69850" dist="43180" dir="5400000">
                    <a:srgbClr val="000000">
                      <a:alpha val="65000"/>
                    </a:srgbClr>
                  </a:innerShdw>
                </a:effectLst>
              </a:rPr>
              <a:t>Sebesar-besar</a:t>
            </a:r>
            <a:r>
              <a:rPr lang="en-US" sz="4400" b="1" dirty="0">
                <a:ln w="1905"/>
                <a:solidFill>
                  <a:srgbClr val="7030A0"/>
                </a:solidFill>
                <a:effectLst>
                  <a:innerShdw blurRad="69850" dist="43180" dir="5400000">
                    <a:srgbClr val="000000">
                      <a:alpha val="65000"/>
                    </a:srgbClr>
                  </a:innerShdw>
                </a:effectLst>
              </a:rPr>
              <a:t> </a:t>
            </a:r>
            <a:r>
              <a:rPr lang="en-US" sz="4400" b="1" dirty="0" err="1">
                <a:ln w="1905"/>
                <a:solidFill>
                  <a:srgbClr val="7030A0"/>
                </a:solidFill>
                <a:effectLst>
                  <a:innerShdw blurRad="69850" dist="43180" dir="5400000">
                    <a:srgbClr val="000000">
                      <a:alpha val="65000"/>
                    </a:srgbClr>
                  </a:innerShdw>
                </a:effectLst>
              </a:rPr>
              <a:t>ibadat</a:t>
            </a:r>
            <a:r>
              <a:rPr lang="en-US" sz="4400" b="1" dirty="0">
                <a:ln w="1905"/>
                <a:solidFill>
                  <a:srgbClr val="7030A0"/>
                </a:solidFill>
                <a:effectLst>
                  <a:innerShdw blurRad="69850" dist="43180" dir="5400000">
                    <a:srgbClr val="000000">
                      <a:alpha val="65000"/>
                    </a:srgbClr>
                  </a:innerShdw>
                </a:effectLst>
              </a:rPr>
              <a:t> yang </a:t>
            </a:r>
            <a:r>
              <a:rPr lang="en-US" sz="4400" b="1" dirty="0" err="1">
                <a:ln w="1905"/>
                <a:solidFill>
                  <a:srgbClr val="7030A0"/>
                </a:solidFill>
                <a:effectLst>
                  <a:innerShdw blurRad="69850" dist="43180" dir="5400000">
                    <a:srgbClr val="000000">
                      <a:alpha val="65000"/>
                    </a:srgbClr>
                  </a:innerShdw>
                </a:effectLst>
              </a:rPr>
              <a:t>mendekatkan</a:t>
            </a:r>
            <a:r>
              <a:rPr lang="en-US" sz="4400" b="1" dirty="0">
                <a:ln w="1905"/>
                <a:solidFill>
                  <a:srgbClr val="7030A0"/>
                </a:solidFill>
                <a:effectLst>
                  <a:innerShdw blurRad="69850" dist="43180" dir="5400000">
                    <a:srgbClr val="000000">
                      <a:alpha val="65000"/>
                    </a:srgbClr>
                  </a:innerShdw>
                </a:effectLst>
              </a:rPr>
              <a:t> </a:t>
            </a:r>
            <a:r>
              <a:rPr lang="en-US" sz="4400" b="1" dirty="0" err="1">
                <a:ln w="1905"/>
                <a:solidFill>
                  <a:srgbClr val="7030A0"/>
                </a:solidFill>
                <a:effectLst>
                  <a:innerShdw blurRad="69850" dist="43180" dir="5400000">
                    <a:srgbClr val="000000">
                      <a:alpha val="65000"/>
                    </a:srgbClr>
                  </a:innerShdw>
                </a:effectLst>
              </a:rPr>
              <a:t>diri</a:t>
            </a:r>
            <a:r>
              <a:rPr lang="en-US" sz="4400" b="1" dirty="0">
                <a:ln w="1905"/>
                <a:solidFill>
                  <a:srgbClr val="7030A0"/>
                </a:solidFill>
                <a:effectLst>
                  <a:innerShdw blurRad="69850" dist="43180" dir="5400000">
                    <a:srgbClr val="000000">
                      <a:alpha val="65000"/>
                    </a:srgbClr>
                  </a:innerShdw>
                </a:effectLst>
              </a:rPr>
              <a:t> </a:t>
            </a:r>
            <a:r>
              <a:rPr lang="en-US" sz="4400" b="1" dirty="0" err="1">
                <a:ln w="1905"/>
                <a:solidFill>
                  <a:srgbClr val="7030A0"/>
                </a:solidFill>
                <a:effectLst>
                  <a:innerShdw blurRad="69850" dist="43180" dir="5400000">
                    <a:srgbClr val="000000">
                      <a:alpha val="65000"/>
                    </a:srgbClr>
                  </a:innerShdw>
                </a:effectLst>
              </a:rPr>
              <a:t>kepada</a:t>
            </a:r>
            <a:r>
              <a:rPr lang="en-US" sz="4400" b="1" dirty="0">
                <a:ln w="1905"/>
                <a:solidFill>
                  <a:srgbClr val="7030A0"/>
                </a:solidFill>
                <a:effectLst>
                  <a:innerShdw blurRad="69850" dist="43180" dir="5400000">
                    <a:srgbClr val="000000">
                      <a:alpha val="65000"/>
                    </a:srgbClr>
                  </a:innerShdw>
                </a:effectLst>
              </a:rPr>
              <a:t> Allah</a:t>
            </a:r>
          </a:p>
        </p:txBody>
      </p:sp>
      <p:sp>
        <p:nvSpPr>
          <p:cNvPr id="4" name="Rounded Rectangle 7">
            <a:extLst>
              <a:ext uri="{FF2B5EF4-FFF2-40B4-BE49-F238E27FC236}">
                <a16:creationId xmlns:a16="http://schemas.microsoft.com/office/drawing/2014/main" id="{C0FAD0CD-DF42-5FEC-11F9-D144EBCD15A5}"/>
              </a:ext>
            </a:extLst>
          </p:cNvPr>
          <p:cNvSpPr/>
          <p:nvPr/>
        </p:nvSpPr>
        <p:spPr>
          <a:xfrm>
            <a:off x="723900" y="4394200"/>
            <a:ext cx="7696200" cy="2057400"/>
          </a:xfrm>
          <a:prstGeom prst="roundRect">
            <a:avLst/>
          </a:prstGeom>
          <a:solidFill>
            <a:schemeClr val="lt1">
              <a:alpha val="6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pt-BR" sz="4400" b="1" dirty="0">
                <a:ln w="1905"/>
                <a:solidFill>
                  <a:srgbClr val="7030A0"/>
                </a:solidFill>
                <a:effectLst>
                  <a:innerShdw blurRad="69850" dist="43180" dir="5400000">
                    <a:srgbClr val="000000">
                      <a:alpha val="65000"/>
                    </a:srgbClr>
                  </a:innerShdw>
                </a:effectLst>
              </a:rPr>
              <a:t>menjadi kesempurnaan kepada iman dan Islam </a:t>
            </a:r>
            <a:endParaRPr lang="en-US" sz="4400" b="1" dirty="0">
              <a:ln w="1905"/>
              <a:solidFill>
                <a:srgbClr val="7030A0"/>
              </a:solidFill>
              <a:effectLst>
                <a:innerShdw blurRad="69850" dist="43180" dir="5400000">
                  <a:srgbClr val="000000">
                    <a:alpha val="65000"/>
                  </a:srgbClr>
                </a:innerShdw>
              </a:effectLst>
            </a:endParaRPr>
          </a:p>
        </p:txBody>
      </p:sp>
      <p:sp>
        <p:nvSpPr>
          <p:cNvPr id="5" name="Oval 4">
            <a:extLst>
              <a:ext uri="{FF2B5EF4-FFF2-40B4-BE49-F238E27FC236}">
                <a16:creationId xmlns:a16="http://schemas.microsoft.com/office/drawing/2014/main" id="{3F8E9ADC-5A69-948C-F131-CE0CEBD115FD}"/>
              </a:ext>
            </a:extLst>
          </p:cNvPr>
          <p:cNvSpPr/>
          <p:nvPr/>
        </p:nvSpPr>
        <p:spPr>
          <a:xfrm>
            <a:off x="2514600" y="3657600"/>
            <a:ext cx="4114800" cy="990600"/>
          </a:xfrm>
          <a:prstGeom prst="ellipse">
            <a:avLst/>
          </a:prstGeom>
          <a:solidFill>
            <a:schemeClr val="tx2"/>
          </a:solidFill>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rtlCol="0" anchor="ctr"/>
          <a:lstStyle/>
          <a:p>
            <a:pPr algn="ctr"/>
            <a:r>
              <a:rPr lang="sv-SE" sz="4000" dirty="0">
                <a:ln w="18415" cmpd="sng">
                  <a:solidFill>
                    <a:srgbClr val="FFFFFF"/>
                  </a:solidFill>
                  <a:prstDash val="solid"/>
                </a:ln>
                <a:solidFill>
                  <a:srgbClr val="FFFFFF"/>
                </a:solidFill>
                <a:effectLst>
                  <a:outerShdw blurRad="63500" dir="3600000" algn="tl" rotWithShape="0">
                    <a:srgbClr val="000000">
                      <a:alpha val="70000"/>
                    </a:srgbClr>
                  </a:outerShdw>
                </a:effectLst>
              </a:rPr>
              <a:t>Kerana Ianya</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Oval 5">
            <a:extLst>
              <a:ext uri="{FF2B5EF4-FFF2-40B4-BE49-F238E27FC236}">
                <a16:creationId xmlns:a16="http://schemas.microsoft.com/office/drawing/2014/main" id="{BF302517-C71F-D94F-7DF8-CA31110553A4}"/>
              </a:ext>
            </a:extLst>
          </p:cNvPr>
          <p:cNvSpPr/>
          <p:nvPr/>
        </p:nvSpPr>
        <p:spPr>
          <a:xfrm>
            <a:off x="3077210" y="609600"/>
            <a:ext cx="2989580" cy="990600"/>
          </a:xfrm>
          <a:prstGeom prst="ellipse">
            <a:avLst/>
          </a:prstGeom>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sv-SE" sz="4000" dirty="0">
                <a:ln w="18415" cmpd="sng">
                  <a:solidFill>
                    <a:srgbClr val="FFFFFF"/>
                  </a:solidFill>
                  <a:prstDash val="solid"/>
                </a:ln>
                <a:solidFill>
                  <a:srgbClr val="FFFFFF"/>
                </a:solidFill>
                <a:effectLst>
                  <a:outerShdw blurRad="63500" dir="3600000" algn="tl" rotWithShape="0">
                    <a:srgbClr val="000000">
                      <a:alpha val="70000"/>
                    </a:srgbClr>
                  </a:outerShdw>
                </a:effectLst>
              </a:rPr>
              <a:t>Tawakkal</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804090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80000"/>
          </a:stretch>
        </a:blip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87584572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Rounded Corners 5">
            <a:extLst>
              <a:ext uri="{FF2B5EF4-FFF2-40B4-BE49-F238E27FC236}">
                <a16:creationId xmlns:a16="http://schemas.microsoft.com/office/drawing/2014/main" id="{D0A6E456-7216-8046-C1B8-02CC1CA4FB83}"/>
              </a:ext>
            </a:extLst>
          </p:cNvPr>
          <p:cNvSpPr/>
          <p:nvPr/>
        </p:nvSpPr>
        <p:spPr>
          <a:xfrm>
            <a:off x="304800" y="304800"/>
            <a:ext cx="8534400" cy="990600"/>
          </a:xfrm>
          <a:prstGeom prst="roundRect">
            <a:avLst/>
          </a:prstGeom>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sv-SE" sz="3600" dirty="0">
                <a:ln w="18415" cmpd="sng">
                  <a:solidFill>
                    <a:srgbClr val="FFFFFF"/>
                  </a:solidFill>
                  <a:prstDash val="solid"/>
                </a:ln>
                <a:solidFill>
                  <a:srgbClr val="FFFFFF"/>
                </a:solidFill>
                <a:effectLst>
                  <a:outerShdw blurRad="63500" dir="3600000" algn="tl" rotWithShape="0">
                    <a:srgbClr val="000000">
                      <a:alpha val="70000"/>
                    </a:srgbClr>
                  </a:outerShdw>
                </a:effectLst>
              </a:rPr>
              <a:t>Apabila hati berpegang kepada Allah</a:t>
            </a:r>
          </a:p>
        </p:txBody>
      </p:sp>
    </p:spTree>
    <p:extLst>
      <p:ext uri="{BB962C8B-B14F-4D97-AF65-F5344CB8AC3E}">
        <p14:creationId xmlns:p14="http://schemas.microsoft.com/office/powerpoint/2010/main" val="2054666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179519" y="4117538"/>
            <a:ext cx="8784962" cy="2062103"/>
          </a:xfrm>
          <a:prstGeom prst="rect">
            <a:avLst/>
          </a:prstGeom>
        </p:spPr>
        <p:txBody>
          <a:bodyPr wrap="square">
            <a:spAutoFit/>
          </a:bodyPr>
          <a:lstStyle/>
          <a:p>
            <a:pPr algn="just"/>
            <a:r>
              <a:rPr lang="en-US" sz="3200" b="1" dirty="0" err="1">
                <a:ln w="1905"/>
                <a:effectLst>
                  <a:innerShdw blurRad="69850" dist="43180" dir="5400000">
                    <a:srgbClr val="000000">
                      <a:alpha val="65000"/>
                    </a:srgbClr>
                  </a:innerShdw>
                </a:effectLst>
              </a:rPr>
              <a:t>Maksudnya</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en-US" sz="3200" b="1" dirty="0">
                <a:ln w="1905"/>
                <a:solidFill>
                  <a:schemeClr val="accent2">
                    <a:lumMod val="75000"/>
                  </a:schemeClr>
                </a:solidFill>
                <a:effectLst>
                  <a:innerShdw blurRad="69850" dist="43180" dir="5400000">
                    <a:srgbClr val="000000">
                      <a:alpha val="65000"/>
                    </a:srgbClr>
                  </a:innerShdw>
                </a:effectLst>
              </a:rPr>
              <a:t>"Dan </a:t>
            </a:r>
            <a:r>
              <a:rPr lang="en-US" sz="3200" b="1" dirty="0" err="1">
                <a:ln w="1905"/>
                <a:solidFill>
                  <a:schemeClr val="accent2">
                    <a:lumMod val="75000"/>
                  </a:schemeClr>
                </a:solidFill>
                <a:effectLst>
                  <a:innerShdw blurRad="69850" dist="43180" dir="5400000">
                    <a:srgbClr val="000000">
                      <a:alpha val="65000"/>
                    </a:srgbClr>
                  </a:innerShdw>
                </a:effectLst>
              </a:rPr>
              <a:t>ingatlah</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sesiapa</a:t>
            </a:r>
            <a:r>
              <a:rPr lang="en-US" sz="3200" b="1" dirty="0">
                <a:ln w="1905"/>
                <a:solidFill>
                  <a:schemeClr val="accent2">
                    <a:lumMod val="75000"/>
                  </a:schemeClr>
                </a:solidFill>
                <a:effectLst>
                  <a:innerShdw blurRad="69850" dist="43180" dir="5400000">
                    <a:srgbClr val="000000">
                      <a:alpha val="65000"/>
                    </a:srgbClr>
                  </a:innerShdw>
                </a:effectLst>
              </a:rPr>
              <a:t> yang </a:t>
            </a:r>
            <a:r>
              <a:rPr lang="en-US" sz="3200" b="1" dirty="0" err="1">
                <a:ln w="1905"/>
                <a:solidFill>
                  <a:schemeClr val="accent2">
                    <a:lumMod val="75000"/>
                  </a:schemeClr>
                </a:solidFill>
                <a:effectLst>
                  <a:innerShdw blurRad="69850" dist="43180" dir="5400000">
                    <a:srgbClr val="000000">
                      <a:alpha val="65000"/>
                    </a:srgbClr>
                  </a:innerShdw>
                </a:effectLst>
              </a:rPr>
              <a:t>berserah</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diri</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bulat-bulat</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kepada</a:t>
            </a:r>
            <a:r>
              <a:rPr lang="en-US" sz="3200" b="1" dirty="0">
                <a:ln w="1905"/>
                <a:solidFill>
                  <a:schemeClr val="accent2">
                    <a:lumMod val="75000"/>
                  </a:schemeClr>
                </a:solidFill>
                <a:effectLst>
                  <a:innerShdw blurRad="69850" dist="43180" dir="5400000">
                    <a:srgbClr val="000000">
                      <a:alpha val="65000"/>
                    </a:srgbClr>
                  </a:innerShdw>
                </a:effectLst>
              </a:rPr>
              <a:t> Allah </a:t>
            </a:r>
            <a:r>
              <a:rPr lang="en-US" sz="3200" b="1" dirty="0" err="1">
                <a:ln w="1905"/>
                <a:solidFill>
                  <a:schemeClr val="accent2">
                    <a:lumMod val="75000"/>
                  </a:schemeClr>
                </a:solidFill>
                <a:effectLst>
                  <a:innerShdw blurRad="69850" dist="43180" dir="5400000">
                    <a:srgbClr val="000000">
                      <a:alpha val="65000"/>
                    </a:srgbClr>
                  </a:innerShdw>
                </a:effectLst>
              </a:rPr>
              <a:t>maka</a:t>
            </a:r>
            <a:r>
              <a:rPr lang="en-US" sz="3200" b="1" dirty="0">
                <a:ln w="1905"/>
                <a:solidFill>
                  <a:schemeClr val="accent2">
                    <a:lumMod val="75000"/>
                  </a:schemeClr>
                </a:solidFill>
                <a:effectLst>
                  <a:innerShdw blurRad="69850" dist="43180" dir="5400000">
                    <a:srgbClr val="000000">
                      <a:alpha val="65000"/>
                    </a:srgbClr>
                  </a:innerShdw>
                </a:effectLst>
              </a:rPr>
              <a:t> Allah </a:t>
            </a:r>
            <a:r>
              <a:rPr lang="en-US" sz="3200" b="1" dirty="0" err="1">
                <a:ln w="1905"/>
                <a:solidFill>
                  <a:schemeClr val="accent2">
                    <a:lumMod val="75000"/>
                  </a:schemeClr>
                </a:solidFill>
                <a:effectLst>
                  <a:innerShdw blurRad="69850" dist="43180" dir="5400000">
                    <a:srgbClr val="000000">
                      <a:alpha val="65000"/>
                    </a:srgbClr>
                  </a:innerShdw>
                </a:effectLst>
              </a:rPr>
              <a:t>akan</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mencukupkan</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baginya</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untuk</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menolong</a:t>
            </a:r>
            <a:r>
              <a:rPr lang="en-US" sz="3200" b="1" dirty="0">
                <a:ln w="1905"/>
                <a:solidFill>
                  <a:schemeClr val="accent2">
                    <a:lumMod val="75000"/>
                  </a:schemeClr>
                </a:solidFill>
                <a:effectLst>
                  <a:innerShdw blurRad="69850" dist="43180" dir="5400000">
                    <a:srgbClr val="000000">
                      <a:alpha val="65000"/>
                    </a:srgbClr>
                  </a:innerShdw>
                </a:effectLst>
              </a:rPr>
              <a:t> dan </a:t>
            </a:r>
            <a:r>
              <a:rPr lang="en-US" sz="3200" b="1" dirty="0" err="1">
                <a:ln w="1905"/>
                <a:solidFill>
                  <a:schemeClr val="accent2">
                    <a:lumMod val="75000"/>
                  </a:schemeClr>
                </a:solidFill>
                <a:effectLst>
                  <a:innerShdw blurRad="69850" dist="43180" dir="5400000">
                    <a:srgbClr val="000000">
                      <a:alpha val="65000"/>
                    </a:srgbClr>
                  </a:innerShdw>
                </a:effectLst>
              </a:rPr>
              <a:t>menyelamatkannya</a:t>
            </a:r>
            <a:r>
              <a:rPr lang="en-US" sz="3200" b="1" dirty="0">
                <a:ln w="1905"/>
                <a:solidFill>
                  <a:schemeClr val="accent2">
                    <a:lumMod val="75000"/>
                  </a:schemeClr>
                </a:solidFill>
                <a:effectLst>
                  <a:innerShdw blurRad="69850" dist="43180" dir="5400000">
                    <a:srgbClr val="000000">
                      <a:alpha val="65000"/>
                    </a:srgbClr>
                  </a:innerShdw>
                </a:effectLst>
              </a:rPr>
              <a:t>)." </a:t>
            </a:r>
          </a:p>
        </p:txBody>
      </p:sp>
      <p:sp>
        <p:nvSpPr>
          <p:cNvPr id="6" name="Snip Diagonal Corner Rectangle 5"/>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dalam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Al-Talaq ayat 3 :</a:t>
            </a:r>
          </a:p>
        </p:txBody>
      </p:sp>
      <p:pic>
        <p:nvPicPr>
          <p:cNvPr id="8" name="Picture 7" descr="Shape&#10;&#10;Description automatically generated with medium confidence">
            <a:extLst>
              <a:ext uri="{FF2B5EF4-FFF2-40B4-BE49-F238E27FC236}">
                <a16:creationId xmlns:a16="http://schemas.microsoft.com/office/drawing/2014/main" id="{A01AC229-C784-C2F3-DDE3-BDFE05991A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092" y="1912597"/>
            <a:ext cx="8074507" cy="1282943"/>
          </a:xfrm>
          <a:prstGeom prst="rect">
            <a:avLst/>
          </a:prstGeom>
        </p:spPr>
      </p:pic>
    </p:spTree>
    <p:extLst>
      <p:ext uri="{BB962C8B-B14F-4D97-AF65-F5344CB8AC3E}">
        <p14:creationId xmlns:p14="http://schemas.microsoft.com/office/powerpoint/2010/main" val="2203599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80000"/>
          </a:stretch>
        </a:blipFill>
        <a:effectLst/>
      </p:bgPr>
    </p:bg>
    <p:spTree>
      <p:nvGrpSpPr>
        <p:cNvPr id="1" name=""/>
        <p:cNvGrpSpPr/>
        <p:nvPr/>
      </p:nvGrpSpPr>
      <p:grpSpPr>
        <a:xfrm>
          <a:off x="0" y="0"/>
          <a:ext cx="0" cy="0"/>
          <a:chOff x="0" y="0"/>
          <a:chExt cx="0" cy="0"/>
        </a:xfrm>
      </p:grpSpPr>
      <p:sp>
        <p:nvSpPr>
          <p:cNvPr id="2" name="Rounded Rectangle 7">
            <a:extLst>
              <a:ext uri="{FF2B5EF4-FFF2-40B4-BE49-F238E27FC236}">
                <a16:creationId xmlns:a16="http://schemas.microsoft.com/office/drawing/2014/main" id="{1FE1F87D-98FA-E885-321E-2BB98739D6B3}"/>
              </a:ext>
            </a:extLst>
          </p:cNvPr>
          <p:cNvSpPr/>
          <p:nvPr/>
        </p:nvSpPr>
        <p:spPr>
          <a:xfrm>
            <a:off x="723900" y="1905000"/>
            <a:ext cx="7696200" cy="4267200"/>
          </a:xfrm>
          <a:prstGeom prst="roundRect">
            <a:avLst/>
          </a:prstGeom>
          <a:solidFill>
            <a:schemeClr val="lt1">
              <a:alpha val="6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i-FI" sz="4000" b="1" dirty="0">
                <a:ln w="1905"/>
                <a:solidFill>
                  <a:srgbClr val="7030A0"/>
                </a:solidFill>
                <a:effectLst>
                  <a:innerShdw blurRad="69850" dist="43180" dir="5400000">
                    <a:srgbClr val="000000">
                      <a:alpha val="65000"/>
                    </a:srgbClr>
                  </a:innerShdw>
                </a:effectLst>
              </a:rPr>
              <a:t>Tawakkal dalam Islam bukanlah suatu sikap melarikan diri bagi golongan yang tidak ingin berusaha atau gagal usahanya. Akan tetapi tawakkal ialah tempat kembalinya segala usaha. </a:t>
            </a:r>
            <a:endParaRPr lang="en-US" sz="4000" b="1" dirty="0">
              <a:ln w="1905"/>
              <a:solidFill>
                <a:srgbClr val="7030A0"/>
              </a:solidFill>
              <a:effectLst>
                <a:innerShdw blurRad="69850" dist="43180" dir="5400000">
                  <a:srgbClr val="000000">
                    <a:alpha val="65000"/>
                  </a:srgbClr>
                </a:innerShdw>
              </a:effectLst>
            </a:endParaRPr>
          </a:p>
        </p:txBody>
      </p:sp>
      <p:sp>
        <p:nvSpPr>
          <p:cNvPr id="4" name="Flowchart: Alternate Process 3">
            <a:extLst>
              <a:ext uri="{FF2B5EF4-FFF2-40B4-BE49-F238E27FC236}">
                <a16:creationId xmlns:a16="http://schemas.microsoft.com/office/drawing/2014/main" id="{1676430B-90E3-3600-6332-0165C1E5493B}"/>
              </a:ext>
            </a:extLst>
          </p:cNvPr>
          <p:cNvSpPr/>
          <p:nvPr/>
        </p:nvSpPr>
        <p:spPr>
          <a:xfrm>
            <a:off x="152400" y="228600"/>
            <a:ext cx="8839200" cy="990600"/>
          </a:xfrm>
          <a:prstGeom prst="flowChartAlternateProcess">
            <a:avLst/>
          </a:prstGeom>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Imam al-Ghazali dalam ‘Ihya Ulumiddin menjelaskan</a:t>
            </a:r>
          </a:p>
        </p:txBody>
      </p:sp>
    </p:spTree>
    <p:extLst>
      <p:ext uri="{BB962C8B-B14F-4D97-AF65-F5344CB8AC3E}">
        <p14:creationId xmlns:p14="http://schemas.microsoft.com/office/powerpoint/2010/main" val="3558608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80000"/>
          </a:stretch>
        </a:blipFill>
        <a:effectLst/>
      </p:bgPr>
    </p:bg>
    <p:spTree>
      <p:nvGrpSpPr>
        <p:cNvPr id="1" name=""/>
        <p:cNvGrpSpPr/>
        <p:nvPr/>
      </p:nvGrpSpPr>
      <p:grpSpPr>
        <a:xfrm>
          <a:off x="0" y="0"/>
          <a:ext cx="0" cy="0"/>
          <a:chOff x="0" y="0"/>
          <a:chExt cx="0" cy="0"/>
        </a:xfrm>
      </p:grpSpPr>
      <p:sp>
        <p:nvSpPr>
          <p:cNvPr id="4" name="Flowchart: Alternate Process 3">
            <a:extLst>
              <a:ext uri="{FF2B5EF4-FFF2-40B4-BE49-F238E27FC236}">
                <a16:creationId xmlns:a16="http://schemas.microsoft.com/office/drawing/2014/main" id="{1676430B-90E3-3600-6332-0165C1E5493B}"/>
              </a:ext>
            </a:extLst>
          </p:cNvPr>
          <p:cNvSpPr/>
          <p:nvPr/>
        </p:nvSpPr>
        <p:spPr>
          <a:xfrm>
            <a:off x="152400" y="228600"/>
            <a:ext cx="8839200" cy="990600"/>
          </a:xfrm>
          <a:prstGeom prst="flowChartAlternateProcess">
            <a:avLst/>
          </a:prstGeom>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Imam al-Ghazali dalam ‘Ihya Ulumuddin menjelaskan</a:t>
            </a:r>
          </a:p>
        </p:txBody>
      </p:sp>
      <p:sp>
        <p:nvSpPr>
          <p:cNvPr id="3" name="Rounded Rectangle 7">
            <a:extLst>
              <a:ext uri="{FF2B5EF4-FFF2-40B4-BE49-F238E27FC236}">
                <a16:creationId xmlns:a16="http://schemas.microsoft.com/office/drawing/2014/main" id="{BD0BEC00-69B4-2265-2B20-05F9D5712BFC}"/>
              </a:ext>
            </a:extLst>
          </p:cNvPr>
          <p:cNvSpPr/>
          <p:nvPr/>
        </p:nvSpPr>
        <p:spPr>
          <a:xfrm>
            <a:off x="723900" y="2209800"/>
            <a:ext cx="7696200" cy="3962400"/>
          </a:xfrm>
          <a:prstGeom prst="roundRect">
            <a:avLst/>
          </a:prstGeom>
          <a:solidFill>
            <a:schemeClr val="lt1">
              <a:alpha val="6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i-FI" sz="4000" b="1" dirty="0">
                <a:ln w="1905"/>
                <a:solidFill>
                  <a:srgbClr val="7030A0"/>
                </a:solidFill>
                <a:effectLst>
                  <a:innerShdw blurRad="69850" dist="43180" dir="5400000">
                    <a:srgbClr val="000000">
                      <a:alpha val="65000"/>
                    </a:srgbClr>
                  </a:innerShdw>
                </a:effectLst>
              </a:rPr>
              <a:t>Tawakkal bukan menanti nasib sambil berpangku tangan sambil berpeluk tubuh. Bahkan dia berusaha semampu mungkin lalu berserah diri kepada Allah yang akan menentukan natijahnya.</a:t>
            </a:r>
            <a:endParaRPr lang="en-US" sz="4000" b="1" dirty="0">
              <a:ln w="1905"/>
              <a:solidFill>
                <a:srgbClr val="7030A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228343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178172" y="3505200"/>
            <a:ext cx="8784962" cy="3108543"/>
          </a:xfrm>
          <a:prstGeom prst="rect">
            <a:avLst/>
          </a:prstGeom>
        </p:spPr>
        <p:txBody>
          <a:bodyPr wrap="square">
            <a:spAutoFit/>
          </a:bodyPr>
          <a:lstStyle/>
          <a:p>
            <a:pPr algn="just"/>
            <a:r>
              <a:rPr lang="en-US" sz="2800" b="1" dirty="0" err="1">
                <a:ln w="1905"/>
                <a:effectLst>
                  <a:innerShdw blurRad="69850" dist="43180" dir="5400000">
                    <a:srgbClr val="000000">
                      <a:alpha val="65000"/>
                    </a:srgbClr>
                  </a:innerShdw>
                </a:effectLst>
              </a:rPr>
              <a:t>Maksudnya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sv-SE" sz="2800" b="1" dirty="0">
                <a:ln w="1905"/>
                <a:solidFill>
                  <a:schemeClr val="accent2">
                    <a:lumMod val="75000"/>
                  </a:schemeClr>
                </a:solidFill>
                <a:effectLst>
                  <a:innerShdw blurRad="69850" dist="43180" dir="5400000">
                    <a:srgbClr val="000000">
                      <a:alpha val="65000"/>
                    </a:srgbClr>
                  </a:innerShdw>
                </a:effectLst>
              </a:rPr>
              <a:t>Seandainya kamu bertawakkal kepada Allah dengan sebenar-benar tawakkal, nescaya Allah akan memberi kamu rezeki sebagaimana Allah memberi rezeki kepada burung. Ia keluar di waktu pagi dalam keadaan perut kosong dan pulang di waktu petang dalam keadaan kenyang.” </a:t>
            </a:r>
          </a:p>
          <a:p>
            <a:pPr algn="r"/>
            <a:r>
              <a:rPr lang="sv-SE" sz="2800" b="1" dirty="0">
                <a:ln w="1905"/>
                <a:solidFill>
                  <a:schemeClr val="accent2">
                    <a:lumMod val="75000"/>
                  </a:schemeClr>
                </a:solidFill>
                <a:effectLst>
                  <a:innerShdw blurRad="69850" dist="43180" dir="5400000">
                    <a:srgbClr val="000000">
                      <a:alpha val="65000"/>
                    </a:srgbClr>
                  </a:innerShdw>
                </a:effectLst>
              </a:rPr>
              <a:t>(HR At-Tirmizi)</a:t>
            </a:r>
          </a:p>
        </p:txBody>
      </p:sp>
      <p:sp>
        <p:nvSpPr>
          <p:cNvPr id="6" name="Snip Diagonal Corner Rectangle 5"/>
          <p:cNvSpPr/>
          <p:nvPr/>
        </p:nvSpPr>
        <p:spPr>
          <a:xfrm>
            <a:off x="533400" y="228600"/>
            <a:ext cx="8077199" cy="901005"/>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 :</a:t>
            </a:r>
          </a:p>
        </p:txBody>
      </p:sp>
      <p:pic>
        <p:nvPicPr>
          <p:cNvPr id="8" name="Picture 7" descr="Shape&#10;&#10;Description automatically generated with medium confidence">
            <a:extLst>
              <a:ext uri="{FF2B5EF4-FFF2-40B4-BE49-F238E27FC236}">
                <a16:creationId xmlns:a16="http://schemas.microsoft.com/office/drawing/2014/main" id="{7D2AD7EF-8496-DAB2-5C3A-57A23D0E7C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852" y="1547995"/>
            <a:ext cx="8351601" cy="1967365"/>
          </a:xfrm>
          <a:prstGeom prst="rect">
            <a:avLst/>
          </a:prstGeom>
        </p:spPr>
      </p:pic>
    </p:spTree>
    <p:extLst>
      <p:ext uri="{BB962C8B-B14F-4D97-AF65-F5344CB8AC3E}">
        <p14:creationId xmlns:p14="http://schemas.microsoft.com/office/powerpoint/2010/main" val="282797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0"/>
          </a:stretch>
        </a:blipFill>
        <a:effectLst/>
      </p:bgPr>
    </p:bg>
    <p:spTree>
      <p:nvGrpSpPr>
        <p:cNvPr id="1" name=""/>
        <p:cNvGrpSpPr/>
        <p:nvPr/>
      </p:nvGrpSpPr>
      <p:grpSpPr>
        <a:xfrm>
          <a:off x="0" y="0"/>
          <a:ext cx="0" cy="0"/>
          <a:chOff x="0" y="0"/>
          <a:chExt cx="0" cy="0"/>
        </a:xfrm>
      </p:grpSpPr>
      <p:sp>
        <p:nvSpPr>
          <p:cNvPr id="2" name="Rounded Rectangle 7">
            <a:extLst>
              <a:ext uri="{FF2B5EF4-FFF2-40B4-BE49-F238E27FC236}">
                <a16:creationId xmlns:a16="http://schemas.microsoft.com/office/drawing/2014/main" id="{1FE1F87D-98FA-E885-321E-2BB98739D6B3}"/>
              </a:ext>
            </a:extLst>
          </p:cNvPr>
          <p:cNvSpPr/>
          <p:nvPr/>
        </p:nvSpPr>
        <p:spPr>
          <a:xfrm>
            <a:off x="761365" y="1143000"/>
            <a:ext cx="7580154" cy="5334000"/>
          </a:xfrm>
          <a:prstGeom prst="roundRect">
            <a:avLst/>
          </a:prstGeom>
          <a:solidFill>
            <a:schemeClr val="lt1">
              <a:alpha val="8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457200" indent="-457200" algn="just">
              <a:buFont typeface="Wingdings" panose="05000000000000000000" pitchFamily="2" charset="2"/>
              <a:buChar char="ü"/>
            </a:pPr>
            <a:r>
              <a:rPr lang="en-US" sz="2800" b="1" dirty="0" err="1">
                <a:ln w="1905"/>
                <a:solidFill>
                  <a:srgbClr val="7030A0"/>
                </a:solidFill>
                <a:effectLst>
                  <a:innerShdw blurRad="69850" dist="43180" dir="5400000">
                    <a:srgbClr val="000000">
                      <a:alpha val="65000"/>
                    </a:srgbClr>
                  </a:innerShdw>
                </a:effectLst>
              </a:rPr>
              <a:t>Hendaklah</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kita</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mengambil</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langkah-langkah</a:t>
            </a:r>
            <a:r>
              <a:rPr lang="en-US" sz="2800" b="1" dirty="0">
                <a:ln w="1905"/>
                <a:solidFill>
                  <a:srgbClr val="7030A0"/>
                </a:solidFill>
                <a:effectLst>
                  <a:innerShdw blurRad="69850" dist="43180" dir="5400000">
                    <a:srgbClr val="000000">
                      <a:alpha val="65000"/>
                    </a:srgbClr>
                  </a:innerShdw>
                </a:effectLst>
              </a:rPr>
              <a:t> yang </a:t>
            </a:r>
            <a:r>
              <a:rPr lang="en-US" sz="2800" b="1" dirty="0" err="1">
                <a:ln w="1905"/>
                <a:solidFill>
                  <a:srgbClr val="7030A0"/>
                </a:solidFill>
                <a:effectLst>
                  <a:innerShdw blurRad="69850" dist="43180" dir="5400000">
                    <a:srgbClr val="000000">
                      <a:alpha val="65000"/>
                    </a:srgbClr>
                  </a:innerShdw>
                </a:effectLst>
              </a:rPr>
              <a:t>sesuai</a:t>
            </a:r>
            <a:r>
              <a:rPr lang="en-US" sz="2800" b="1" dirty="0">
                <a:ln w="1905"/>
                <a:solidFill>
                  <a:srgbClr val="7030A0"/>
                </a:solidFill>
                <a:effectLst>
                  <a:innerShdw blurRad="69850" dist="43180" dir="5400000">
                    <a:srgbClr val="000000">
                      <a:alpha val="65000"/>
                    </a:srgbClr>
                  </a:innerShdw>
                </a:effectLst>
              </a:rPr>
              <a:t> di </a:t>
            </a:r>
            <a:r>
              <a:rPr lang="en-US" sz="2800" b="1" dirty="0" err="1">
                <a:ln w="1905"/>
                <a:solidFill>
                  <a:srgbClr val="7030A0"/>
                </a:solidFill>
                <a:effectLst>
                  <a:innerShdw blurRad="69850" dist="43180" dir="5400000">
                    <a:srgbClr val="000000">
                      <a:alpha val="65000"/>
                    </a:srgbClr>
                  </a:innerShdw>
                </a:effectLst>
              </a:rPr>
              <a:t>dalam</a:t>
            </a:r>
            <a:r>
              <a:rPr lang="en-US" sz="2800" b="1" dirty="0">
                <a:ln w="1905"/>
                <a:solidFill>
                  <a:srgbClr val="7030A0"/>
                </a:solidFill>
                <a:effectLst>
                  <a:innerShdw blurRad="69850" dist="43180" dir="5400000">
                    <a:srgbClr val="000000">
                      <a:alpha val="65000"/>
                    </a:srgbClr>
                  </a:innerShdw>
                </a:effectLst>
              </a:rPr>
              <a:t> dunia yang </a:t>
            </a:r>
            <a:r>
              <a:rPr lang="en-US" sz="2800" b="1" dirty="0" err="1">
                <a:ln w="1905"/>
                <a:solidFill>
                  <a:srgbClr val="7030A0"/>
                </a:solidFill>
                <a:effectLst>
                  <a:innerShdw blurRad="69850" dist="43180" dir="5400000">
                    <a:srgbClr val="000000">
                      <a:alpha val="65000"/>
                    </a:srgbClr>
                  </a:innerShdw>
                </a:effectLst>
              </a:rPr>
              <a:t>tidak</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menentu</a:t>
            </a:r>
            <a:r>
              <a:rPr lang="en-US" sz="2800" b="1" dirty="0">
                <a:ln w="1905"/>
                <a:solidFill>
                  <a:srgbClr val="7030A0"/>
                </a:solidFill>
                <a:effectLst>
                  <a:innerShdw blurRad="69850" dist="43180" dir="5400000">
                    <a:srgbClr val="000000">
                      <a:alpha val="65000"/>
                    </a:srgbClr>
                  </a:innerShdw>
                </a:effectLst>
              </a:rPr>
              <a:t> dan </a:t>
            </a:r>
            <a:r>
              <a:rPr lang="en-US" sz="2800" b="1" dirty="0" err="1">
                <a:ln w="1905"/>
                <a:solidFill>
                  <a:srgbClr val="7030A0"/>
                </a:solidFill>
                <a:effectLst>
                  <a:innerShdw blurRad="69850" dist="43180" dir="5400000">
                    <a:srgbClr val="000000">
                      <a:alpha val="65000"/>
                    </a:srgbClr>
                  </a:innerShdw>
                </a:effectLst>
              </a:rPr>
              <a:t>kian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mencabar</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ini</a:t>
            </a:r>
            <a:r>
              <a:rPr lang="en-US" sz="2800" b="1" dirty="0">
                <a:ln w="1905"/>
                <a:solidFill>
                  <a:srgbClr val="7030A0"/>
                </a:solidFill>
                <a:effectLst>
                  <a:innerShdw blurRad="69850" dist="43180" dir="5400000">
                    <a:srgbClr val="000000">
                      <a:alpha val="65000"/>
                    </a:srgbClr>
                  </a:innerShdw>
                </a:effectLst>
              </a:rPr>
              <a:t> agar </a:t>
            </a:r>
            <a:r>
              <a:rPr lang="en-US" sz="2800" b="1" dirty="0" err="1">
                <a:ln w="1905"/>
                <a:solidFill>
                  <a:srgbClr val="7030A0"/>
                </a:solidFill>
                <a:effectLst>
                  <a:innerShdw blurRad="69850" dist="43180" dir="5400000">
                    <a:srgbClr val="000000">
                      <a:alpha val="65000"/>
                    </a:srgbClr>
                  </a:innerShdw>
                </a:effectLst>
              </a:rPr>
              <a:t>kekal</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relevan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dalam</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urusan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harian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kita</a:t>
            </a:r>
            <a:r>
              <a:rPr lang="en-US" sz="2800" b="1" dirty="0">
                <a:ln w="1905"/>
                <a:solidFill>
                  <a:srgbClr val="7030A0"/>
                </a:solidFill>
                <a:effectLst>
                  <a:innerShdw blurRad="69850" dist="43180" dir="5400000">
                    <a:srgbClr val="000000">
                      <a:alpha val="65000"/>
                    </a:srgbClr>
                  </a:innerShdw>
                </a:effectLst>
              </a:rPr>
              <a:t>.</a:t>
            </a:r>
          </a:p>
          <a:p>
            <a:pPr algn="just"/>
            <a:endParaRPr lang="en-US" sz="2800" b="1" dirty="0">
              <a:ln w="1905"/>
              <a:solidFill>
                <a:srgbClr val="7030A0"/>
              </a:solidFill>
              <a:effectLst>
                <a:innerShdw blurRad="69850" dist="43180" dir="5400000">
                  <a:srgbClr val="000000">
                    <a:alpha val="65000"/>
                  </a:srgbClr>
                </a:innerShdw>
              </a:effectLst>
            </a:endParaRPr>
          </a:p>
          <a:p>
            <a:pPr marL="457200" indent="-457200" algn="just">
              <a:buFont typeface="Wingdings" panose="05000000000000000000" pitchFamily="2" charset="2"/>
              <a:buChar char="ü"/>
            </a:pPr>
            <a:r>
              <a:rPr lang="en-US" sz="2800" b="1" dirty="0">
                <a:ln w="1905"/>
                <a:solidFill>
                  <a:srgbClr val="7030A0"/>
                </a:solidFill>
                <a:effectLst>
                  <a:innerShdw blurRad="69850" dist="43180" dir="5400000">
                    <a:srgbClr val="000000">
                      <a:alpha val="65000"/>
                    </a:srgbClr>
                  </a:innerShdw>
                </a:effectLst>
              </a:rPr>
              <a:t>Demi </a:t>
            </a:r>
            <a:r>
              <a:rPr lang="en-US" sz="2800" b="1" dirty="0" err="1">
                <a:ln w="1905"/>
                <a:solidFill>
                  <a:srgbClr val="7030A0"/>
                </a:solidFill>
                <a:effectLst>
                  <a:innerShdw blurRad="69850" dist="43180" dir="5400000">
                    <a:srgbClr val="000000">
                      <a:alpha val="65000"/>
                    </a:srgbClr>
                  </a:innerShdw>
                </a:effectLst>
              </a:rPr>
              <a:t>mencapai</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kemajuan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keluarga</a:t>
            </a:r>
            <a:r>
              <a:rPr lang="en-US" sz="2800" b="1" dirty="0">
                <a:ln w="1905"/>
                <a:solidFill>
                  <a:srgbClr val="7030A0"/>
                </a:solidFill>
                <a:effectLst>
                  <a:innerShdw blurRad="69850" dist="43180" dir="5400000">
                    <a:srgbClr val="000000">
                      <a:alpha val="65000"/>
                    </a:srgbClr>
                  </a:innerShdw>
                </a:effectLst>
              </a:rPr>
              <a:t> dan </a:t>
            </a:r>
            <a:r>
              <a:rPr lang="en-US" sz="2800" b="1" dirty="0" err="1">
                <a:ln w="1905"/>
                <a:solidFill>
                  <a:srgbClr val="7030A0"/>
                </a:solidFill>
                <a:effectLst>
                  <a:innerShdw blurRad="69850" dist="43180" dir="5400000">
                    <a:srgbClr val="000000">
                      <a:alpha val="65000"/>
                    </a:srgbClr>
                  </a:innerShdw>
                </a:effectLst>
              </a:rPr>
              <a:t>masyarakat</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seseorang</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itu</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perlu</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lebih</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giat</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bekerja</a:t>
            </a:r>
            <a:r>
              <a:rPr lang="en-US" sz="2800" b="1" dirty="0">
                <a:ln w="1905"/>
                <a:solidFill>
                  <a:srgbClr val="7030A0"/>
                </a:solidFill>
                <a:effectLst>
                  <a:innerShdw blurRad="69850" dist="43180" dir="5400000">
                    <a:srgbClr val="000000">
                      <a:alpha val="65000"/>
                    </a:srgbClr>
                  </a:innerShdw>
                </a:effectLst>
              </a:rPr>
              <a:t> dan </a:t>
            </a:r>
            <a:r>
              <a:rPr lang="en-US" sz="2800" b="1" dirty="0" err="1">
                <a:ln w="1905"/>
                <a:solidFill>
                  <a:srgbClr val="7030A0"/>
                </a:solidFill>
                <a:effectLst>
                  <a:innerShdw blurRad="69850" dist="43180" dir="5400000">
                    <a:srgbClr val="000000">
                      <a:alpha val="65000"/>
                    </a:srgbClr>
                  </a:innerShdw>
                </a:effectLst>
              </a:rPr>
              <a:t>berusaha</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disamping</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berserah</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kepada</a:t>
            </a:r>
            <a:r>
              <a:rPr lang="en-US" sz="2800" b="1" dirty="0">
                <a:ln w="1905"/>
                <a:solidFill>
                  <a:srgbClr val="7030A0"/>
                </a:solidFill>
                <a:effectLst>
                  <a:innerShdw blurRad="69850" dist="43180" dir="5400000">
                    <a:srgbClr val="000000">
                      <a:alpha val="65000"/>
                    </a:srgbClr>
                  </a:innerShdw>
                </a:effectLst>
              </a:rPr>
              <a:t> Allah SWT </a:t>
            </a:r>
            <a:r>
              <a:rPr lang="en-US" sz="2800" b="1" dirty="0" err="1">
                <a:ln w="1905"/>
                <a:solidFill>
                  <a:srgbClr val="7030A0"/>
                </a:solidFill>
                <a:effectLst>
                  <a:innerShdw blurRad="69850" dist="43180" dir="5400000">
                    <a:srgbClr val="000000">
                      <a:alpha val="65000"/>
                    </a:srgbClr>
                  </a:innerShdw>
                </a:effectLst>
              </a:rPr>
              <a:t>bulat-bulat</a:t>
            </a:r>
            <a:r>
              <a:rPr lang="en-US" sz="2800" b="1" dirty="0">
                <a:ln w="1905"/>
                <a:solidFill>
                  <a:srgbClr val="7030A0"/>
                </a:solidFill>
                <a:effectLst>
                  <a:innerShdw blurRad="69850" dist="43180" dir="5400000">
                    <a:srgbClr val="000000">
                      <a:alpha val="65000"/>
                    </a:srgbClr>
                  </a:innerShdw>
                </a:effectLst>
              </a:rPr>
              <a:t>.</a:t>
            </a:r>
          </a:p>
        </p:txBody>
      </p:sp>
      <p:sp>
        <p:nvSpPr>
          <p:cNvPr id="15" name="Snip Diagonal Corner Rectangle 5">
            <a:extLst>
              <a:ext uri="{FF2B5EF4-FFF2-40B4-BE49-F238E27FC236}">
                <a16:creationId xmlns:a16="http://schemas.microsoft.com/office/drawing/2014/main" id="{1C36385B-0113-2A09-C13F-CDA5064D1C56}"/>
              </a:ext>
            </a:extLst>
          </p:cNvPr>
          <p:cNvSpPr/>
          <p:nvPr/>
        </p:nvSpPr>
        <p:spPr>
          <a:xfrm>
            <a:off x="533400" y="152400"/>
            <a:ext cx="8077199" cy="762000"/>
          </a:xfrm>
          <a:prstGeom prst="snip2DiagRect">
            <a:avLst>
              <a:gd name="adj1" fmla="val 50000"/>
              <a:gd name="adj2" fmla="val 50000"/>
            </a:avLst>
          </a:prstGeom>
          <a:gradFill>
            <a:gsLst>
              <a:gs pos="19000">
                <a:srgbClr val="00B050"/>
              </a:gs>
              <a:gs pos="80000">
                <a:schemeClr val="tx2">
                  <a:lumMod val="40000"/>
                  <a:lumOff val="60000"/>
                </a:schemeClr>
              </a:gs>
              <a:gs pos="100000">
                <a:schemeClr val="tx2">
                  <a:lumMod val="60000"/>
                  <a:lumOff val="4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KESIMPULAN</a:t>
            </a:r>
          </a:p>
        </p:txBody>
      </p:sp>
    </p:spTree>
    <p:extLst>
      <p:ext uri="{BB962C8B-B14F-4D97-AF65-F5344CB8AC3E}">
        <p14:creationId xmlns:p14="http://schemas.microsoft.com/office/powerpoint/2010/main" val="950875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id="{BF3C2FF8-E13A-0141-9D5E-D56F213D67B7}"/>
              </a:ext>
            </a:extLst>
          </p:cNvPr>
          <p:cNvSpPr/>
          <p:nvPr/>
        </p:nvSpPr>
        <p:spPr>
          <a:xfrm>
            <a:off x="533400" y="152400"/>
            <a:ext cx="8077199" cy="762000"/>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514600" y="228600"/>
            <a:ext cx="4256293"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ar-S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a:off x="457200" y="4014043"/>
            <a:ext cx="8229600" cy="2677656"/>
          </a:xfrm>
          <a:prstGeom prst="rect">
            <a:avLst/>
          </a:prstGeom>
        </p:spPr>
        <p:txBody>
          <a:bodyPr wrap="square">
            <a:spAutoFit/>
          </a:bodyPr>
          <a:lstStyle/>
          <a:p>
            <a:pPr algn="just"/>
            <a:r>
              <a:rPr lang="ms-MY" sz="2800" b="1" dirty="0"/>
              <a:t>Maksudnya </a:t>
            </a:r>
            <a:r>
              <a:rPr lang="ms-MY" sz="2800" dirty="0">
                <a:solidFill>
                  <a:srgbClr val="002060"/>
                </a:solidFill>
              </a:rPr>
              <a:t>:</a:t>
            </a:r>
            <a:r>
              <a:rPr lang="ms-MY" sz="2800" b="1" dirty="0">
                <a:solidFill>
                  <a:srgbClr val="002060"/>
                </a:solidFill>
              </a:rPr>
              <a:t> Katakanlah: Tidak sekali-kali akan menimpa Kami sesuatu pun melainkan apa yang telah ditetapkan Allah bagi kami. Dialah Pelindung kami, dan (dengan kepercayaan itu) maka kepada Allah jualah hendaknya orang yang beriman bertawakal.</a:t>
            </a:r>
          </a:p>
          <a:p>
            <a:pPr algn="r"/>
            <a:r>
              <a:rPr lang="ms-MY" sz="2800" b="1" dirty="0">
                <a:solidFill>
                  <a:srgbClr val="002060"/>
                </a:solidFill>
              </a:rPr>
              <a:t>                                                 (Surah At- Taubah ayat 51)</a:t>
            </a:r>
          </a:p>
        </p:txBody>
      </p:sp>
      <p:pic>
        <p:nvPicPr>
          <p:cNvPr id="7" name="Picture 6" descr="Shape&#10;&#10;Description automatically generated with medium confidence">
            <a:extLst>
              <a:ext uri="{FF2B5EF4-FFF2-40B4-BE49-F238E27FC236}">
                <a16:creationId xmlns:a16="http://schemas.microsoft.com/office/drawing/2014/main" id="{20463285-216A-BFC5-3D9D-F92CC8749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204" y="1212741"/>
            <a:ext cx="8581589" cy="2540948"/>
          </a:xfrm>
          <a:prstGeom prst="rect">
            <a:avLst/>
          </a:prstGeom>
        </p:spPr>
      </p:pic>
    </p:spTree>
    <p:extLst>
      <p:ext uri="{BB962C8B-B14F-4D97-AF65-F5344CB8AC3E}">
        <p14:creationId xmlns:p14="http://schemas.microsoft.com/office/powerpoint/2010/main" val="348330342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وَلَكُمْ</a:t>
            </a:r>
            <a:endParaRPr lang="en-US"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وَلِسَائِرِ الْمُسْلِمِيْنَ وَالْمُسْلِمَاتِ وَالْمُؤْمِنِيْنَ وَالْمُؤْمِنَاتِ</a:t>
            </a:r>
            <a:endParaRPr lang="en-US"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a:solidFill>
                  <a:srgbClr val="FFFF00"/>
                </a:solidFill>
                <a:effectLst>
                  <a:glow rad="101600">
                    <a:schemeClr val="tx1">
                      <a:alpha val="60000"/>
                    </a:schemeClr>
                  </a:glow>
                </a:effectLst>
                <a:cs typeface="Traditional Arabic" pitchFamily="2" charset="-78"/>
              </a:rPr>
              <a:t>وَأَشْهَدُ أَن لآ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427512" y="1143000"/>
            <a:ext cx="8335488" cy="1754326"/>
          </a:xfrm>
          <a:prstGeom prst="rect">
            <a:avLst/>
          </a:prstGeom>
          <a:solidFill>
            <a:schemeClr val="accent2">
              <a:lumMod val="50000"/>
              <a:alpha val="55000"/>
            </a:schemeClr>
          </a:solidFill>
        </p:spPr>
        <p:txBody>
          <a:bodyPr wrap="square">
            <a:spAutoFit/>
          </a:bodyPr>
          <a:lstStyle/>
          <a:p>
            <a:pPr algn="ct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وَحْدَهُ لاَ شَرِيْكَ لَهُ، وَأَشْهَدُ أَنَّ سَيِّدَنَا مُحَمَّدًا عَبْدُهُ وَرَسُوْلُهُ.</a:t>
            </a:r>
          </a:p>
        </p:txBody>
      </p:sp>
      <p:sp>
        <p:nvSpPr>
          <p:cNvPr id="5" name="TextBox 4"/>
          <p:cNvSpPr txBox="1"/>
          <p:nvPr/>
        </p:nvSpPr>
        <p:spPr>
          <a:xfrm>
            <a:off x="228600" y="3048000"/>
            <a:ext cx="8686800" cy="3677930"/>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dan juga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(Nabi) Muhammad (S.A.W) hamba-Nya dan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a:p>
            <a:pPr algn="ctr" fontAlgn="auto">
              <a:spcBef>
                <a:spcPts val="0"/>
              </a:spcBef>
              <a:spcAft>
                <a:spcPts val="0"/>
              </a:spcAft>
              <a:defRPr/>
            </a:pPr>
            <a:endParaRPr lang="en-US" sz="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427512" y="146463"/>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533400" y="1107043"/>
            <a:ext cx="8199911" cy="5293757"/>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ms-MY" sz="3200" b="1" dirty="0">
                <a:solidFill>
                  <a:srgbClr val="C00000"/>
                </a:solidFill>
              </a:rPr>
              <a:t>Ya Allah, wahai Zat Yang Maha Pengasih...</a:t>
            </a:r>
          </a:p>
          <a:p>
            <a:pPr algn="ctr"/>
            <a:endParaRPr lang="ms-MY" sz="3200" b="1" dirty="0">
              <a:solidFill>
                <a:schemeClr val="accent5">
                  <a:lumMod val="50000"/>
                </a:schemeClr>
              </a:solidFill>
            </a:endParaRPr>
          </a:p>
          <a:p>
            <a:pPr algn="just"/>
            <a:r>
              <a:rPr lang="ms-MY" sz="3200" b="1" dirty="0">
                <a:solidFill>
                  <a:schemeClr val="accent5">
                    <a:lumMod val="50000"/>
                  </a:schemeClr>
                </a:solidFill>
              </a:rPr>
              <a:t>Hindarilah kami daripada segala malapetaka, bala bencana dan wabak penyakit, daripada kekejian dan kemungkaran, daripada pelbagai persengketaan, kekejaman dan huru hara, daripada kesulitan dan kesengsaraan, yang nampak mahupun yang tersembunyi.</a:t>
            </a:r>
          </a:p>
          <a:p>
            <a:pPr algn="just"/>
            <a:endParaRPr lang="ms-MY" sz="2600" b="1" dirty="0">
              <a:solidFill>
                <a:schemeClr val="accent5">
                  <a:lumMod val="50000"/>
                </a:schemeClr>
              </a:solidFill>
            </a:endParaRPr>
          </a:p>
          <a:p>
            <a:pPr algn="ctr"/>
            <a:r>
              <a:rPr lang="ms-MY" sz="2800" b="1" dirty="0">
                <a:solidFill>
                  <a:srgbClr val="20431D"/>
                </a:solidFill>
              </a:rPr>
              <a:t>Sesungguhnya Engkau Maha Berkuasa</a:t>
            </a:r>
          </a:p>
          <a:p>
            <a:pPr algn="ctr"/>
            <a:r>
              <a:rPr lang="ms-MY" sz="2800" b="1" dirty="0">
                <a:solidFill>
                  <a:srgbClr val="20431D"/>
                </a:solidFill>
              </a:rPr>
              <a:t> atas segala sesuatu...</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7260663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480131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a:ln w="1905"/>
                <a:solidFill>
                  <a:srgbClr val="C00000"/>
                </a:solidFill>
                <a:effectLst>
                  <a:innerShdw blurRad="69850" dist="43180" dir="5400000">
                    <a:srgbClr val="000000">
                      <a:alpha val="65000"/>
                    </a:srgbClr>
                  </a:innerShdw>
                </a:effectLst>
                <a:cs typeface="Traditional Arabic" pitchFamily="2" charset="-78"/>
              </a:rPr>
              <a:t>رَبَّنَ</a:t>
            </a:r>
            <a:r>
              <a:rPr lang="ar-EG" sz="5400" b="1" dirty="0">
                <a:ln w="1905"/>
                <a:solidFill>
                  <a:srgbClr val="C00000"/>
                </a:solidFill>
                <a:effectLst>
                  <a:innerShdw blurRad="69850" dist="43180" dir="5400000">
                    <a:srgbClr val="000000">
                      <a:alpha val="65000"/>
                    </a:srgbClr>
                  </a:innerShdw>
                </a:effectLst>
                <a:cs typeface="Traditional Arabic" pitchFamily="2" charset="-78"/>
              </a:rPr>
              <a:t>ا آتِنَا فِي الدُّنْيَا حَسَنَةً وَفِي الآخِرَةِ حَسَنَةً </a:t>
            </a:r>
            <a:endParaRPr lang="en-US" sz="5400" b="1" dirty="0">
              <a:ln w="1905"/>
              <a:solidFill>
                <a:srgbClr val="C00000"/>
              </a:solidFill>
              <a:effectLst>
                <a:innerShdw blurRad="69850" dist="43180" dir="5400000">
                  <a:srgbClr val="000000">
                    <a:alpha val="65000"/>
                  </a:srgbClr>
                </a:innerShdw>
              </a:effectLst>
              <a:cs typeface="Traditional Arabic" pitchFamily="2" charset="-78"/>
            </a:endParaRPr>
          </a:p>
          <a:p>
            <a:pPr algn="ctr">
              <a:defRPr/>
            </a:pPr>
            <a:r>
              <a:rPr lang="ar-EG" sz="5400" b="1" dirty="0">
                <a:ln w="1905"/>
                <a:solidFill>
                  <a:srgbClr val="C00000"/>
                </a:solidFill>
                <a:effectLst>
                  <a:innerShdw blurRad="69850" dist="43180" dir="5400000">
                    <a:srgbClr val="000000">
                      <a:alpha val="65000"/>
                    </a:srgbClr>
                  </a:innerShdw>
                </a:effectLst>
                <a:cs typeface="Traditional Arabic" pitchFamily="2" charset="-78"/>
              </a:rPr>
              <a:t> وَقِنَا عَذَابَ النَّارِ</a:t>
            </a:r>
            <a:endParaRPr lang="en-US" sz="5400" b="1" dirty="0">
              <a:solidFill>
                <a:srgbClr val="C000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Dunia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a:p>
            <a:pPr algn="ctr">
              <a:defRPr/>
            </a:pP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endParaRPr lang="en-US" sz="1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endParaRPr>
          </a:p>
          <a:p>
            <a:pPr algn="ctr">
              <a:defRPr/>
            </a:pPr>
            <a:r>
              <a:rPr lang="ar-EG"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 وَالْحَمْدُ للهِ رَبِّ </a:t>
            </a:r>
            <a:r>
              <a:rPr lang="ar-EG"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Tree>
    <p:extLst>
      <p:ext uri="{BB962C8B-B14F-4D97-AF65-F5344CB8AC3E}">
        <p14:creationId xmlns:p14="http://schemas.microsoft.com/office/powerpoint/2010/main" val="1603644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عَلَى نِعَمِهِ يَزِدْكُمْ،</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14370" y="1369874"/>
            <a:ext cx="8701030" cy="1754326"/>
          </a:xfrm>
          <a:prstGeom prst="rect">
            <a:avLst/>
          </a:prstGeom>
          <a:solidFill>
            <a:srgbClr val="002060">
              <a:alpha val="48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اَللَّهُمَّ صَلِّ وَسَلِّمْ عَلَى سَيِّدِنَا مُحَمَّدٍ وَعَلَى آلِهِ وَأَصْحَابِهِ وَمَنْ تَبِعَهُمْ بِإِحْسَانٍ إِلَى يَوْمِ الدِّيْنِ. </a:t>
            </a:r>
          </a:p>
        </p:txBody>
      </p:sp>
      <p:sp>
        <p:nvSpPr>
          <p:cNvPr id="4" name="TextBox 3"/>
          <p:cNvSpPr txBox="1"/>
          <p:nvPr/>
        </p:nvSpPr>
        <p:spPr>
          <a:xfrm>
            <a:off x="214370" y="3352800"/>
            <a:ext cx="8701030" cy="2092881"/>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orang-orang yang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mengikuti</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endParaRPr lang="en-US" sz="2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91557" y="914400"/>
            <a:ext cx="7942843" cy="2308324"/>
          </a:xfrm>
          <a:prstGeom prst="rect">
            <a:avLst/>
          </a:prstGeom>
          <a:solidFill>
            <a:srgbClr val="7030A0">
              <a:alpha val="51000"/>
            </a:srgb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فَيَا عِبَادَ ٱللَّهِ، اُوْصِيْكُمْ وَاِيَّايَ بِتَقْوَى اللهِ </a:t>
            </a:r>
            <a:endParaRPr lang="en-US"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368457"/>
            <a:ext cx="8077200" cy="3077766"/>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44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4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Wahai</a:t>
            </a:r>
            <a:r>
              <a:rPr lang="es-ES" sz="44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4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hamba-hamba</a:t>
            </a:r>
            <a:r>
              <a:rPr lang="es-ES" sz="44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4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44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fi-FI" sz="44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Marilah sama-sama kita bertakwa kepada Allah SWT</a:t>
            </a:r>
            <a:r>
              <a:rPr lang="es-ES" sz="44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t>
            </a:r>
            <a:endParaRPr lang="en-US" sz="44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7000"/>
            <a:lum/>
          </a:blip>
          <a:srcRect/>
          <a:stretch>
            <a:fillRect l="-80000"/>
          </a:stretch>
        </a:blipFill>
        <a:effectLst/>
      </p:bgPr>
    </p:bg>
    <p:spTree>
      <p:nvGrpSpPr>
        <p:cNvPr id="1" name=""/>
        <p:cNvGrpSpPr/>
        <p:nvPr/>
      </p:nvGrpSpPr>
      <p:grpSpPr>
        <a:xfrm>
          <a:off x="0" y="0"/>
          <a:ext cx="0" cy="0"/>
          <a:chOff x="0" y="0"/>
          <a:chExt cx="0" cy="0"/>
        </a:xfrm>
      </p:grpSpPr>
      <p:sp>
        <p:nvSpPr>
          <p:cNvPr id="4" name="Rectangle 3"/>
          <p:cNvSpPr/>
          <p:nvPr/>
        </p:nvSpPr>
        <p:spPr>
          <a:xfrm>
            <a:off x="1485900" y="328494"/>
            <a:ext cx="6172200" cy="1066800"/>
          </a:xfrm>
          <a:prstGeom prst="rect">
            <a:avLst/>
          </a:prstGeom>
          <a:noFill/>
        </p:spPr>
        <p:txBody>
          <a:bodyPr wrap="square" lIns="91440" tIns="45720" rIns="91440" bIns="45720">
            <a:prstTxWarp prst="textPlain">
              <a:avLst/>
            </a:prstTxWarp>
            <a:spAutoFit/>
            <a:scene3d>
              <a:camera prst="orthographicFront"/>
              <a:lightRig rig="soft" dir="tl">
                <a:rot lat="0" lon="0" rev="0"/>
              </a:lightRig>
            </a:scene3d>
            <a:sp3d contourW="25400" prstMaterial="matte">
              <a:contourClr>
                <a:schemeClr val="accent2">
                  <a:tint val="20000"/>
                </a:schemeClr>
              </a:contourClr>
            </a:sp3d>
          </a:bodyPr>
          <a:lstStyle/>
          <a:p>
            <a:pPr algn="ctr"/>
            <a:r>
              <a:rPr lang="en-US" sz="4800" b="1" u="sng" spc="50" dirty="0" err="1">
                <a:ln w="11430"/>
                <a:solidFill>
                  <a:schemeClr val="bg1"/>
                </a:solidFill>
                <a:effectLst>
                  <a:outerShdw blurRad="76200" dist="50800" dir="5400000" algn="tl" rotWithShape="0">
                    <a:srgbClr val="000000">
                      <a:alpha val="65000"/>
                    </a:srgbClr>
                  </a:outerShdw>
                </a:effectLst>
                <a:latin typeface="Agency FB" pitchFamily="34" charset="0"/>
              </a:rPr>
              <a:t>Tajuk</a:t>
            </a:r>
            <a:r>
              <a:rPr lang="en-US" sz="4800" b="1" u="sng" spc="50" dirty="0">
                <a:ln w="11430"/>
                <a:solidFill>
                  <a:schemeClr val="bg1"/>
                </a:solidFill>
                <a:effectLst>
                  <a:outerShdw blurRad="76200" dist="50800" dir="5400000" algn="tl" rotWithShape="0">
                    <a:srgbClr val="000000">
                      <a:alpha val="65000"/>
                    </a:srgbClr>
                  </a:outerShdw>
                </a:effectLst>
                <a:latin typeface="Agency FB" pitchFamily="34" charset="0"/>
              </a:rPr>
              <a:t> Khutbah </a:t>
            </a:r>
            <a:r>
              <a:rPr lang="en-US" sz="4800" b="1" u="sng" spc="50" dirty="0" err="1">
                <a:ln w="11430"/>
                <a:solidFill>
                  <a:schemeClr val="bg1"/>
                </a:solidFill>
                <a:effectLst>
                  <a:outerShdw blurRad="76200" dist="50800" dir="5400000" algn="tl" rotWithShape="0">
                    <a:srgbClr val="000000">
                      <a:alpha val="65000"/>
                    </a:srgbClr>
                  </a:outerShdw>
                </a:effectLst>
                <a:latin typeface="Agency FB" pitchFamily="34" charset="0"/>
              </a:rPr>
              <a:t>Hari</a:t>
            </a:r>
            <a:r>
              <a:rPr lang="en-US" sz="4800" b="1" u="sng" spc="50" dirty="0">
                <a:ln w="11430"/>
                <a:solidFill>
                  <a:schemeClr val="bg1"/>
                </a:solidFill>
                <a:effectLst>
                  <a:outerShdw blurRad="76200" dist="50800" dir="5400000" algn="tl" rotWithShape="0">
                    <a:srgbClr val="000000">
                      <a:alpha val="65000"/>
                    </a:srgbClr>
                  </a:outerShdw>
                </a:effectLst>
                <a:latin typeface="Agency FB" pitchFamily="34" charset="0"/>
              </a:rPr>
              <a:t> </a:t>
            </a:r>
            <a:r>
              <a:rPr lang="en-US" sz="4800" b="1" u="sng" spc="50" dirty="0" err="1">
                <a:ln w="11430"/>
                <a:solidFill>
                  <a:schemeClr val="bg1"/>
                </a:solidFill>
                <a:effectLst>
                  <a:outerShdw blurRad="76200" dist="50800" dir="5400000" algn="tl" rotWithShape="0">
                    <a:srgbClr val="000000">
                      <a:alpha val="65000"/>
                    </a:srgbClr>
                  </a:outerShdw>
                </a:effectLst>
                <a:latin typeface="Agency FB" pitchFamily="34" charset="0"/>
              </a:rPr>
              <a:t>Ini</a:t>
            </a:r>
            <a:r>
              <a:rPr lang="en-US" sz="4800" b="1" u="sng" spc="50" dirty="0">
                <a:ln w="11430"/>
                <a:solidFill>
                  <a:schemeClr val="bg1"/>
                </a:solidFill>
                <a:effectLst>
                  <a:outerShdw blurRad="76200" dist="50800" dir="5400000" algn="tl" rotWithShape="0">
                    <a:srgbClr val="000000">
                      <a:alpha val="65000"/>
                    </a:srgbClr>
                  </a:outerShdw>
                </a:effectLst>
                <a:latin typeface="Agency FB" pitchFamily="34" charset="0"/>
              </a:rPr>
              <a:t> :</a:t>
            </a:r>
          </a:p>
        </p:txBody>
      </p:sp>
      <p:sp>
        <p:nvSpPr>
          <p:cNvPr id="3" name="Rectangle 2"/>
          <p:cNvSpPr/>
          <p:nvPr/>
        </p:nvSpPr>
        <p:spPr>
          <a:xfrm>
            <a:off x="0" y="6400800"/>
            <a:ext cx="9144000" cy="461665"/>
          </a:xfrm>
          <a:prstGeom prst="rect">
            <a:avLst/>
          </a:prstGeom>
          <a:solidFill>
            <a:schemeClr val="bg1">
              <a:alpha val="76000"/>
            </a:schemeClr>
          </a:solidFill>
        </p:spPr>
        <p:txBody>
          <a:bodyPr wrap="square">
            <a:spAutoFit/>
          </a:bodyPr>
          <a:lstStyle/>
          <a:p>
            <a:pPr algn="ctr"/>
            <a:r>
              <a:rPr lang="fi-FI" sz="2400" b="1" dirty="0">
                <a:ln w="10160">
                  <a:solidFill>
                    <a:schemeClr val="accent5"/>
                  </a:solidFill>
                  <a:prstDash val="solid"/>
                </a:ln>
                <a:effectLst>
                  <a:outerShdw blurRad="38100" dist="22860" dir="5400000" algn="tl" rotWithShape="0">
                    <a:srgbClr val="000000">
                      <a:alpha val="30000"/>
                    </a:srgbClr>
                  </a:outerShdw>
                </a:effectLst>
              </a:rPr>
              <a:t>10 SYAABAN 1444H </a:t>
            </a:r>
            <a:r>
              <a:rPr lang="fi-FI"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 </a:t>
            </a:r>
            <a:r>
              <a:rPr lang="fi-FI" sz="2400" b="1" dirty="0">
                <a:ln w="10160">
                  <a:solidFill>
                    <a:schemeClr val="accent5"/>
                  </a:solidFill>
                  <a:prstDash val="solid"/>
                </a:ln>
                <a:effectLst>
                  <a:outerShdw blurRad="38100" dist="22860" dir="5400000" algn="tl" rotWithShape="0">
                    <a:srgbClr val="000000">
                      <a:alpha val="30000"/>
                    </a:srgbClr>
                  </a:outerShdw>
                </a:effectLst>
              </a:rPr>
              <a:t>3 MAC 2023M</a:t>
            </a:r>
          </a:p>
        </p:txBody>
      </p:sp>
      <p:sp>
        <p:nvSpPr>
          <p:cNvPr id="6" name="Rectangle 5"/>
          <p:cNvSpPr/>
          <p:nvPr/>
        </p:nvSpPr>
        <p:spPr>
          <a:xfrm>
            <a:off x="419100" y="2697540"/>
            <a:ext cx="8305800" cy="2862322"/>
          </a:xfrm>
          <a:prstGeom prst="rect">
            <a:avLst/>
          </a:prstGeom>
          <a:noFill/>
          <a:scene3d>
            <a:camera prst="perspectiveFront"/>
            <a:lightRig rig="threePt" dir="t"/>
          </a:scene3d>
        </p:spPr>
        <p:txBody>
          <a:bodyPr wrap="square" lIns="91440" tIns="45720" rIns="91440" bIns="45720">
            <a:spAutoFit/>
          </a:bodyPr>
          <a:lstStyle/>
          <a:p>
            <a:pPr algn="ctr"/>
            <a:r>
              <a:rPr lang="it-IT" sz="6000" dirty="0">
                <a:ln w="0">
                  <a:solidFill>
                    <a:schemeClr val="accent6">
                      <a:lumMod val="75000"/>
                    </a:schemeClr>
                  </a:solidFill>
                </a:ln>
                <a:solidFill>
                  <a:srgbClr val="FFC000"/>
                </a:solidFill>
                <a:effectLst>
                  <a:glow rad="152400">
                    <a:schemeClr val="bg1">
                      <a:alpha val="82000"/>
                    </a:schemeClr>
                  </a:glow>
                  <a:reflection blurRad="6350" stA="53000" endA="300" endPos="35500" dir="5400000" sy="-90000" algn="bl" rotWithShape="0"/>
                </a:effectLst>
                <a:latin typeface="Arial Black" pitchFamily="34" charset="0"/>
              </a:rPr>
              <a:t>BERTAWAKKAL KEPADA ALLAH SWT</a:t>
            </a:r>
          </a:p>
        </p:txBody>
      </p:sp>
    </p:spTree>
    <p:extLst>
      <p:ext uri="{BB962C8B-B14F-4D97-AF65-F5344CB8AC3E}">
        <p14:creationId xmlns:p14="http://schemas.microsoft.com/office/powerpoint/2010/main" val="59508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1500"/>
                                  </p:stCondLst>
                                  <p:childTnLst>
                                    <p:animClr clrSpc="rgb" dir="cw">
                                      <p:cBhvr override="childStyle">
                                        <p:cTn id="6" dur="2000" fill="hold"/>
                                        <p:tgtEl>
                                          <p:spTgt spid="6"/>
                                        </p:tgtEl>
                                        <p:attrNameLst>
                                          <p:attrName>style.color</p:attrName>
                                        </p:attrNameLst>
                                      </p:cBhvr>
                                      <p:to>
                                        <a:srgbClr val="00B050"/>
                                      </p:to>
                                    </p:animClr>
                                  </p:childTnLst>
                                </p:cTn>
                              </p:par>
                              <p:par>
                                <p:cTn id="7" presetID="16" presetClass="emph" presetSubtype="0" fill="hold" nodeType="withEffect">
                                  <p:stCondLst>
                                    <p:cond delay="1500"/>
                                  </p:stCondLst>
                                  <p:iterate type="lt">
                                    <p:tmPct val="4000"/>
                                  </p:iterate>
                                  <p:childTnLst>
                                    <p:set>
                                      <p:cBhvr override="childStyle">
                                        <p:cTn id="8" dur="500" fill="hold"/>
                                        <p:tgtEl>
                                          <p:spTgt spid="6">
                                            <p:txEl>
                                              <p:pRg st="0" end="0"/>
                                            </p:txEl>
                                          </p:spTgt>
                                        </p:tgtEl>
                                        <p:attrNameLst>
                                          <p:attrName>style.color</p:attrName>
                                        </p:attrNameLst>
                                      </p:cBhvr>
                                      <p:to>
                                        <p:clrVal>
                                          <a:srgbClr val="FFFFFF"/>
                                        </p:clrVal>
                                      </p:to>
                                    </p:set>
                                    <p:set>
                                      <p:cBhvr>
                                        <p:cTn id="9" dur="500" fill="hold"/>
                                        <p:tgtEl>
                                          <p:spTgt spid="6">
                                            <p:txEl>
                                              <p:pRg st="0" end="0"/>
                                            </p:txEl>
                                          </p:spTgt>
                                        </p:tgtEl>
                                        <p:attrNameLst>
                                          <p:attrName>fillcolor</p:attrName>
                                        </p:attrNameLst>
                                      </p:cBhvr>
                                      <p:to>
                                        <p:clrVal>
                                          <a:srgbClr val="FFFFFF"/>
                                        </p:clrVal>
                                      </p:to>
                                    </p:set>
                                    <p:set>
                                      <p:cBhvr>
                                        <p:cTn id="10" dur="500" fill="hold"/>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lum/>
          </a:blip>
          <a:srcRect/>
          <a:stretch>
            <a:fillRect l="-80000"/>
          </a:stretch>
        </a:blipFill>
        <a:effectLst/>
      </p:bgPr>
    </p:bg>
    <p:spTree>
      <p:nvGrpSpPr>
        <p:cNvPr id="1" name=""/>
        <p:cNvGrpSpPr/>
        <p:nvPr/>
      </p:nvGrpSpPr>
      <p:grpSpPr>
        <a:xfrm>
          <a:off x="0" y="0"/>
          <a:ext cx="0" cy="0"/>
          <a:chOff x="0" y="0"/>
          <a:chExt cx="0" cy="0"/>
        </a:xfrm>
      </p:grpSpPr>
      <p:sp>
        <p:nvSpPr>
          <p:cNvPr id="2" name="Rounded Rectangle 7">
            <a:extLst>
              <a:ext uri="{FF2B5EF4-FFF2-40B4-BE49-F238E27FC236}">
                <a16:creationId xmlns:a16="http://schemas.microsoft.com/office/drawing/2014/main" id="{1FE1F87D-98FA-E885-321E-2BB98739D6B3}"/>
              </a:ext>
            </a:extLst>
          </p:cNvPr>
          <p:cNvSpPr/>
          <p:nvPr/>
        </p:nvSpPr>
        <p:spPr>
          <a:xfrm>
            <a:off x="1905000" y="701048"/>
            <a:ext cx="7162800" cy="4175752"/>
          </a:xfrm>
          <a:prstGeom prst="roundRect">
            <a:avLst/>
          </a:prstGeom>
          <a:solidFill>
            <a:schemeClr val="lt1"/>
          </a:solidFill>
          <a:ln/>
        </p:spPr>
        <p:style>
          <a:lnRef idx="2">
            <a:schemeClr val="accent3"/>
          </a:lnRef>
          <a:fillRef idx="1">
            <a:schemeClr val="lt1"/>
          </a:fillRef>
          <a:effectRef idx="0">
            <a:schemeClr val="accent3"/>
          </a:effectRef>
          <a:fontRef idx="minor">
            <a:schemeClr val="dk1"/>
          </a:fontRef>
        </p:style>
        <p:txBody>
          <a:bodyPr rtlCol="0" anchor="ctr"/>
          <a:lstStyle/>
          <a:p>
            <a:pPr algn="just"/>
            <a:r>
              <a:rPr lang="en-US" sz="4000" b="1" dirty="0" err="1">
                <a:ln w="1905"/>
                <a:solidFill>
                  <a:srgbClr val="7030A0"/>
                </a:solidFill>
                <a:effectLst>
                  <a:innerShdw blurRad="69850" dist="43180" dir="5400000">
                    <a:srgbClr val="000000">
                      <a:alpha val="65000"/>
                    </a:srgbClr>
                  </a:innerShdw>
                </a:effectLst>
              </a:rPr>
              <a:t>Manifestasi</a:t>
            </a:r>
            <a:r>
              <a:rPr lang="en-US" sz="4000" b="1" dirty="0">
                <a:ln w="1905"/>
                <a:solidFill>
                  <a:srgbClr val="7030A0"/>
                </a:solidFill>
                <a:effectLst>
                  <a:innerShdw blurRad="69850" dist="43180" dir="5400000">
                    <a:srgbClr val="000000">
                      <a:alpha val="65000"/>
                    </a:srgbClr>
                  </a:innerShdw>
                </a:effectLst>
              </a:rPr>
              <a:t> </a:t>
            </a:r>
            <a:r>
              <a:rPr lang="en-US" sz="4000" b="1" dirty="0" err="1">
                <a:ln w="1905"/>
                <a:solidFill>
                  <a:srgbClr val="7030A0"/>
                </a:solidFill>
                <a:effectLst>
                  <a:innerShdw blurRad="69850" dist="43180" dir="5400000">
                    <a:srgbClr val="000000">
                      <a:alpha val="65000"/>
                    </a:srgbClr>
                  </a:innerShdw>
                </a:effectLst>
              </a:rPr>
              <a:t>keyakinan</a:t>
            </a:r>
            <a:r>
              <a:rPr lang="en-US" sz="4000" b="1" dirty="0">
                <a:ln w="1905"/>
                <a:solidFill>
                  <a:srgbClr val="7030A0"/>
                </a:solidFill>
                <a:effectLst>
                  <a:innerShdw blurRad="69850" dist="43180" dir="5400000">
                    <a:srgbClr val="000000">
                      <a:alpha val="65000"/>
                    </a:srgbClr>
                  </a:innerShdw>
                </a:effectLst>
              </a:rPr>
              <a:t> di </a:t>
            </a:r>
            <a:r>
              <a:rPr lang="en-US" sz="4000" b="1" dirty="0" err="1">
                <a:ln w="1905"/>
                <a:solidFill>
                  <a:srgbClr val="7030A0"/>
                </a:solidFill>
                <a:effectLst>
                  <a:innerShdw blurRad="69850" dist="43180" dir="5400000">
                    <a:srgbClr val="000000">
                      <a:alpha val="65000"/>
                    </a:srgbClr>
                  </a:innerShdw>
                </a:effectLst>
              </a:rPr>
              <a:t>dalam</a:t>
            </a:r>
            <a:r>
              <a:rPr lang="en-US" sz="4000" b="1" dirty="0">
                <a:ln w="1905"/>
                <a:solidFill>
                  <a:srgbClr val="7030A0"/>
                </a:solidFill>
                <a:effectLst>
                  <a:innerShdw blurRad="69850" dist="43180" dir="5400000">
                    <a:srgbClr val="000000">
                      <a:alpha val="65000"/>
                    </a:srgbClr>
                  </a:innerShdw>
                </a:effectLst>
              </a:rPr>
              <a:t> </a:t>
            </a:r>
            <a:r>
              <a:rPr lang="en-US" sz="4000" b="1" dirty="0" err="1">
                <a:ln w="1905"/>
                <a:solidFill>
                  <a:srgbClr val="7030A0"/>
                </a:solidFill>
                <a:effectLst>
                  <a:innerShdw blurRad="69850" dist="43180" dir="5400000">
                    <a:srgbClr val="000000">
                      <a:alpha val="65000"/>
                    </a:srgbClr>
                  </a:innerShdw>
                </a:effectLst>
              </a:rPr>
              <a:t>hati</a:t>
            </a:r>
            <a:r>
              <a:rPr lang="en-US" sz="4000" b="1" dirty="0">
                <a:ln w="1905"/>
                <a:solidFill>
                  <a:srgbClr val="7030A0"/>
                </a:solidFill>
                <a:effectLst>
                  <a:innerShdw blurRad="69850" dist="43180" dir="5400000">
                    <a:srgbClr val="000000">
                      <a:alpha val="65000"/>
                    </a:srgbClr>
                  </a:innerShdw>
                </a:effectLst>
              </a:rPr>
              <a:t> yang </a:t>
            </a:r>
            <a:r>
              <a:rPr lang="en-US" sz="4000" b="1" dirty="0" err="1">
                <a:ln w="1905"/>
                <a:solidFill>
                  <a:srgbClr val="7030A0"/>
                </a:solidFill>
                <a:effectLst>
                  <a:innerShdw blurRad="69850" dist="43180" dir="5400000">
                    <a:srgbClr val="000000">
                      <a:alpha val="65000"/>
                    </a:srgbClr>
                  </a:innerShdw>
                </a:effectLst>
              </a:rPr>
              <a:t>memberi</a:t>
            </a:r>
            <a:r>
              <a:rPr lang="en-US" sz="4000" b="1" dirty="0">
                <a:ln w="1905"/>
                <a:solidFill>
                  <a:srgbClr val="7030A0"/>
                </a:solidFill>
                <a:effectLst>
                  <a:innerShdw blurRad="69850" dist="43180" dir="5400000">
                    <a:srgbClr val="000000">
                      <a:alpha val="65000"/>
                    </a:srgbClr>
                  </a:innerShdw>
                </a:effectLst>
              </a:rPr>
              <a:t> </a:t>
            </a:r>
            <a:r>
              <a:rPr lang="en-US" sz="4000" b="1" dirty="0" err="1">
                <a:ln w="1905"/>
                <a:solidFill>
                  <a:srgbClr val="7030A0"/>
                </a:solidFill>
                <a:effectLst>
                  <a:innerShdw blurRad="69850" dist="43180" dir="5400000">
                    <a:srgbClr val="000000">
                      <a:alpha val="65000"/>
                    </a:srgbClr>
                  </a:innerShdw>
                </a:effectLst>
              </a:rPr>
              <a:t>motivasi</a:t>
            </a:r>
            <a:r>
              <a:rPr lang="en-US" sz="4000" b="1" dirty="0">
                <a:ln w="1905"/>
                <a:solidFill>
                  <a:srgbClr val="7030A0"/>
                </a:solidFill>
                <a:effectLst>
                  <a:innerShdw blurRad="69850" dist="43180" dir="5400000">
                    <a:srgbClr val="000000">
                      <a:alpha val="65000"/>
                    </a:srgbClr>
                  </a:innerShdw>
                </a:effectLst>
              </a:rPr>
              <a:t> </a:t>
            </a:r>
            <a:r>
              <a:rPr lang="en-US" sz="4000" b="1" dirty="0" err="1">
                <a:ln w="1905"/>
                <a:solidFill>
                  <a:srgbClr val="7030A0"/>
                </a:solidFill>
                <a:effectLst>
                  <a:innerShdw blurRad="69850" dist="43180" dir="5400000">
                    <a:srgbClr val="000000">
                      <a:alpha val="65000"/>
                    </a:srgbClr>
                  </a:innerShdw>
                </a:effectLst>
              </a:rPr>
              <a:t>kepada</a:t>
            </a:r>
            <a:r>
              <a:rPr lang="en-US" sz="4000" b="1" dirty="0">
                <a:ln w="1905"/>
                <a:solidFill>
                  <a:srgbClr val="7030A0"/>
                </a:solidFill>
                <a:effectLst>
                  <a:innerShdw blurRad="69850" dist="43180" dir="5400000">
                    <a:srgbClr val="000000">
                      <a:alpha val="65000"/>
                    </a:srgbClr>
                  </a:innerShdw>
                </a:effectLst>
              </a:rPr>
              <a:t> </a:t>
            </a:r>
            <a:r>
              <a:rPr lang="en-US" sz="4000" b="1" dirty="0" err="1">
                <a:ln w="1905"/>
                <a:solidFill>
                  <a:srgbClr val="7030A0"/>
                </a:solidFill>
                <a:effectLst>
                  <a:innerShdw blurRad="69850" dist="43180" dir="5400000">
                    <a:srgbClr val="000000">
                      <a:alpha val="65000"/>
                    </a:srgbClr>
                  </a:innerShdw>
                </a:effectLst>
              </a:rPr>
              <a:t>manusia</a:t>
            </a:r>
            <a:r>
              <a:rPr lang="en-US" sz="4000" b="1" dirty="0">
                <a:ln w="1905"/>
                <a:solidFill>
                  <a:srgbClr val="7030A0"/>
                </a:solidFill>
                <a:effectLst>
                  <a:innerShdw blurRad="69850" dist="43180" dir="5400000">
                    <a:srgbClr val="000000">
                      <a:alpha val="65000"/>
                    </a:srgbClr>
                  </a:innerShdw>
                </a:effectLst>
              </a:rPr>
              <a:t> </a:t>
            </a:r>
            <a:r>
              <a:rPr lang="en-US" sz="4000" b="1" dirty="0" err="1">
                <a:ln w="1905"/>
                <a:solidFill>
                  <a:srgbClr val="7030A0"/>
                </a:solidFill>
                <a:effectLst>
                  <a:innerShdw blurRad="69850" dist="43180" dir="5400000">
                    <a:srgbClr val="000000">
                      <a:alpha val="65000"/>
                    </a:srgbClr>
                  </a:innerShdw>
                </a:effectLst>
              </a:rPr>
              <a:t>dengan</a:t>
            </a:r>
            <a:r>
              <a:rPr lang="en-US" sz="4000" b="1" dirty="0">
                <a:ln w="1905"/>
                <a:solidFill>
                  <a:srgbClr val="7030A0"/>
                </a:solidFill>
                <a:effectLst>
                  <a:innerShdw blurRad="69850" dist="43180" dir="5400000">
                    <a:srgbClr val="000000">
                      <a:alpha val="65000"/>
                    </a:srgbClr>
                  </a:innerShdw>
                </a:effectLst>
              </a:rPr>
              <a:t> </a:t>
            </a:r>
            <a:r>
              <a:rPr lang="en-US" sz="4000" b="1" dirty="0" err="1">
                <a:ln w="1905"/>
                <a:solidFill>
                  <a:srgbClr val="7030A0"/>
                </a:solidFill>
                <a:effectLst>
                  <a:innerShdw blurRad="69850" dist="43180" dir="5400000">
                    <a:srgbClr val="000000">
                      <a:alpha val="65000"/>
                    </a:srgbClr>
                  </a:innerShdw>
                </a:effectLst>
              </a:rPr>
              <a:t>kuat</a:t>
            </a:r>
            <a:r>
              <a:rPr lang="en-US" sz="4000" b="1" dirty="0">
                <a:ln w="1905"/>
                <a:solidFill>
                  <a:srgbClr val="7030A0"/>
                </a:solidFill>
                <a:effectLst>
                  <a:innerShdw blurRad="69850" dist="43180" dir="5400000">
                    <a:srgbClr val="000000">
                      <a:alpha val="65000"/>
                    </a:srgbClr>
                  </a:innerShdw>
                </a:effectLst>
              </a:rPr>
              <a:t> </a:t>
            </a:r>
            <a:r>
              <a:rPr lang="en-US" sz="4000" b="1" dirty="0" err="1">
                <a:ln w="1905"/>
                <a:solidFill>
                  <a:srgbClr val="7030A0"/>
                </a:solidFill>
                <a:effectLst>
                  <a:innerShdw blurRad="69850" dist="43180" dir="5400000">
                    <a:srgbClr val="000000">
                      <a:alpha val="65000"/>
                    </a:srgbClr>
                  </a:innerShdw>
                </a:effectLst>
              </a:rPr>
              <a:t>untuk</a:t>
            </a:r>
            <a:r>
              <a:rPr lang="en-US" sz="4000" b="1" dirty="0">
                <a:ln w="1905"/>
                <a:solidFill>
                  <a:srgbClr val="7030A0"/>
                </a:solidFill>
                <a:effectLst>
                  <a:innerShdw blurRad="69850" dist="43180" dir="5400000">
                    <a:srgbClr val="000000">
                      <a:alpha val="65000"/>
                    </a:srgbClr>
                  </a:innerShdw>
                </a:effectLst>
              </a:rPr>
              <a:t> </a:t>
            </a:r>
            <a:r>
              <a:rPr lang="en-US" sz="4000" b="1" dirty="0" err="1">
                <a:ln w="1905"/>
                <a:solidFill>
                  <a:srgbClr val="7030A0"/>
                </a:solidFill>
                <a:effectLst>
                  <a:innerShdw blurRad="69850" dist="43180" dir="5400000">
                    <a:srgbClr val="000000">
                      <a:alpha val="65000"/>
                    </a:srgbClr>
                  </a:innerShdw>
                </a:effectLst>
              </a:rPr>
              <a:t>bergantung</a:t>
            </a:r>
            <a:r>
              <a:rPr lang="en-US" sz="4000" b="1" dirty="0">
                <a:ln w="1905"/>
                <a:solidFill>
                  <a:srgbClr val="7030A0"/>
                </a:solidFill>
                <a:effectLst>
                  <a:innerShdw blurRad="69850" dist="43180" dir="5400000">
                    <a:srgbClr val="000000">
                      <a:alpha val="65000"/>
                    </a:srgbClr>
                  </a:innerShdw>
                </a:effectLst>
              </a:rPr>
              <a:t> </a:t>
            </a:r>
            <a:r>
              <a:rPr lang="en-US" sz="4000" b="1" dirty="0" err="1">
                <a:ln w="1905"/>
                <a:solidFill>
                  <a:srgbClr val="7030A0"/>
                </a:solidFill>
                <a:effectLst>
                  <a:innerShdw blurRad="69850" dist="43180" dir="5400000">
                    <a:srgbClr val="000000">
                      <a:alpha val="65000"/>
                    </a:srgbClr>
                  </a:innerShdw>
                </a:effectLst>
              </a:rPr>
              <a:t>harapan</a:t>
            </a:r>
            <a:r>
              <a:rPr lang="en-US" sz="4000" b="1" dirty="0">
                <a:ln w="1905"/>
                <a:solidFill>
                  <a:srgbClr val="7030A0"/>
                </a:solidFill>
                <a:effectLst>
                  <a:innerShdw blurRad="69850" dist="43180" dir="5400000">
                    <a:srgbClr val="000000">
                      <a:alpha val="65000"/>
                    </a:srgbClr>
                  </a:innerShdw>
                </a:effectLst>
              </a:rPr>
              <a:t> </a:t>
            </a:r>
            <a:r>
              <a:rPr lang="en-US" sz="4000" b="1" dirty="0" err="1">
                <a:ln w="1905"/>
                <a:solidFill>
                  <a:srgbClr val="7030A0"/>
                </a:solidFill>
                <a:effectLst>
                  <a:innerShdw blurRad="69850" dist="43180" dir="5400000">
                    <a:srgbClr val="000000">
                      <a:alpha val="65000"/>
                    </a:srgbClr>
                  </a:innerShdw>
                </a:effectLst>
              </a:rPr>
              <a:t>kepada</a:t>
            </a:r>
            <a:r>
              <a:rPr lang="en-US" sz="4000" b="1" dirty="0">
                <a:ln w="1905"/>
                <a:solidFill>
                  <a:srgbClr val="7030A0"/>
                </a:solidFill>
                <a:effectLst>
                  <a:innerShdw blurRad="69850" dist="43180" dir="5400000">
                    <a:srgbClr val="000000">
                      <a:alpha val="65000"/>
                    </a:srgbClr>
                  </a:innerShdw>
                </a:effectLst>
              </a:rPr>
              <a:t> Allah SWT. </a:t>
            </a:r>
          </a:p>
        </p:txBody>
      </p:sp>
      <p:sp>
        <p:nvSpPr>
          <p:cNvPr id="3" name="Oval 2"/>
          <p:cNvSpPr/>
          <p:nvPr/>
        </p:nvSpPr>
        <p:spPr>
          <a:xfrm>
            <a:off x="241300" y="142242"/>
            <a:ext cx="2989580" cy="990600"/>
          </a:xfrm>
          <a:prstGeom prst="ellipse">
            <a:avLst/>
          </a:prstGeom>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sv-SE" sz="4000" dirty="0">
                <a:ln w="18415" cmpd="sng">
                  <a:solidFill>
                    <a:srgbClr val="FFFFFF"/>
                  </a:solidFill>
                  <a:prstDash val="solid"/>
                </a:ln>
                <a:solidFill>
                  <a:srgbClr val="FFFFFF"/>
                </a:solidFill>
                <a:effectLst>
                  <a:outerShdw blurRad="63500" dir="3600000" algn="tl" rotWithShape="0">
                    <a:srgbClr val="000000">
                      <a:alpha val="70000"/>
                    </a:srgbClr>
                  </a:outerShdw>
                </a:effectLst>
              </a:rPr>
              <a:t>Tawakkal</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Rounded Rectangle 7">
            <a:extLst>
              <a:ext uri="{FF2B5EF4-FFF2-40B4-BE49-F238E27FC236}">
                <a16:creationId xmlns:a16="http://schemas.microsoft.com/office/drawing/2014/main" id="{C0FAD0CD-DF42-5FEC-11F9-D144EBCD15A5}"/>
              </a:ext>
            </a:extLst>
          </p:cNvPr>
          <p:cNvSpPr/>
          <p:nvPr/>
        </p:nvSpPr>
        <p:spPr>
          <a:xfrm>
            <a:off x="1889760" y="5334000"/>
            <a:ext cx="7162800" cy="1391918"/>
          </a:xfrm>
          <a:prstGeom prst="roundRect">
            <a:avLst/>
          </a:prstGeom>
          <a:solidFill>
            <a:schemeClr val="l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i-FI" sz="4400" b="1" dirty="0">
                <a:ln w="1905"/>
                <a:solidFill>
                  <a:srgbClr val="7030A0"/>
                </a:solidFill>
                <a:effectLst>
                  <a:innerShdw blurRad="69850" dist="43180" dir="5400000">
                    <a:srgbClr val="000000">
                      <a:alpha val="65000"/>
                    </a:srgbClr>
                  </a:innerShdw>
                </a:effectLst>
              </a:rPr>
              <a:t>Sifat yang sangat mulia di sisi Allah</a:t>
            </a:r>
            <a:endParaRPr lang="en-US" sz="4400" b="1" dirty="0">
              <a:ln w="1905"/>
              <a:solidFill>
                <a:srgbClr val="7030A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16748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179519" y="3581400"/>
            <a:ext cx="8784962" cy="2677656"/>
          </a:xfrm>
          <a:prstGeom prst="rect">
            <a:avLst/>
          </a:prstGeom>
        </p:spPr>
        <p:txBody>
          <a:bodyPr wrap="square">
            <a:spAutoFit/>
          </a:bodyPr>
          <a:lstStyle/>
          <a:p>
            <a:pPr algn="just"/>
            <a:r>
              <a:rPr lang="en-US" sz="2800" b="1" dirty="0" err="1">
                <a:ln w="1905"/>
                <a:effectLst>
                  <a:innerShdw blurRad="69850" dist="43180" dir="5400000">
                    <a:srgbClr val="000000">
                      <a:alpha val="65000"/>
                    </a:srgbClr>
                  </a:innerShdw>
                </a:effectLst>
              </a:rPr>
              <a:t>Maksudnya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en-US" sz="2800" b="1" dirty="0">
                <a:ln w="1905"/>
                <a:solidFill>
                  <a:schemeClr val="accent2">
                    <a:lumMod val="75000"/>
                  </a:schemeClr>
                </a:solidFill>
                <a:effectLst>
                  <a:innerShdw blurRad="69850" dist="43180" dir="5400000">
                    <a:srgbClr val="000000">
                      <a:alpha val="65000"/>
                    </a:srgbClr>
                  </a:innerShdw>
                </a:effectLst>
              </a:rPr>
              <a:t>“</a:t>
            </a:r>
            <a:r>
              <a:rPr lang="en-US" sz="2800" b="1" dirty="0" err="1">
                <a:ln w="1905"/>
                <a:solidFill>
                  <a:schemeClr val="accent2">
                    <a:lumMod val="75000"/>
                  </a:schemeClr>
                </a:solidFill>
                <a:effectLst>
                  <a:innerShdw blurRad="69850" dist="43180" dir="5400000">
                    <a:srgbClr val="000000">
                      <a:alpha val="65000"/>
                    </a:srgbClr>
                  </a:innerShdw>
                </a:effectLst>
              </a:rPr>
              <a:t>Sesungguhnya</a:t>
            </a:r>
            <a:r>
              <a:rPr lang="en-US" sz="2800" b="1" dirty="0">
                <a:ln w="1905"/>
                <a:solidFill>
                  <a:schemeClr val="accent2">
                    <a:lumMod val="75000"/>
                  </a:schemeClr>
                </a:solidFill>
                <a:effectLst>
                  <a:innerShdw blurRad="69850" dist="43180" dir="5400000">
                    <a:srgbClr val="000000">
                      <a:alpha val="65000"/>
                    </a:srgbClr>
                  </a:innerShdw>
                </a:effectLst>
              </a:rPr>
              <a:t> orang-orang yang </a:t>
            </a:r>
            <a:r>
              <a:rPr lang="en-US" sz="2800" b="1" dirty="0" err="1">
                <a:ln w="1905"/>
                <a:solidFill>
                  <a:schemeClr val="accent2">
                    <a:lumMod val="75000"/>
                  </a:schemeClr>
                </a:solidFill>
                <a:effectLst>
                  <a:innerShdw blurRad="69850" dist="43180" dir="5400000">
                    <a:srgbClr val="000000">
                      <a:alpha val="65000"/>
                    </a:srgbClr>
                  </a:innerShdw>
                </a:effectLst>
              </a:rPr>
              <a:t>beriman</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itu</a:t>
            </a:r>
            <a:r>
              <a:rPr lang="en-US" sz="2800" b="1" dirty="0">
                <a:ln w="1905"/>
                <a:solidFill>
                  <a:schemeClr val="accent2">
                    <a:lumMod val="75000"/>
                  </a:schemeClr>
                </a:solidFill>
                <a:effectLst>
                  <a:innerShdw blurRad="69850" dist="43180" dir="5400000">
                    <a:srgbClr val="000000">
                      <a:alpha val="65000"/>
                    </a:srgbClr>
                  </a:innerShdw>
                </a:effectLst>
              </a:rPr>
              <a:t>  (yang </a:t>
            </a:r>
            <a:r>
              <a:rPr lang="en-US" sz="2800" b="1" dirty="0" err="1">
                <a:ln w="1905"/>
                <a:solidFill>
                  <a:schemeClr val="accent2">
                    <a:lumMod val="75000"/>
                  </a:schemeClr>
                </a:solidFill>
                <a:effectLst>
                  <a:innerShdw blurRad="69850" dist="43180" dir="5400000">
                    <a:srgbClr val="000000">
                      <a:alpha val="65000"/>
                    </a:srgbClr>
                  </a:innerShdw>
                </a:effectLst>
              </a:rPr>
              <a:t>sempurna</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imannya</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ialah</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mereka</a:t>
            </a:r>
            <a:r>
              <a:rPr lang="en-US" sz="2800" b="1" dirty="0">
                <a:ln w="1905"/>
                <a:solidFill>
                  <a:schemeClr val="accent2">
                    <a:lumMod val="75000"/>
                  </a:schemeClr>
                </a:solidFill>
                <a:effectLst>
                  <a:innerShdw blurRad="69850" dist="43180" dir="5400000">
                    <a:srgbClr val="000000">
                      <a:alpha val="65000"/>
                    </a:srgbClr>
                  </a:innerShdw>
                </a:effectLst>
              </a:rPr>
              <a:t> yang </a:t>
            </a:r>
            <a:r>
              <a:rPr lang="en-US" sz="2800" b="1" dirty="0" err="1">
                <a:ln w="1905"/>
                <a:solidFill>
                  <a:schemeClr val="accent2">
                    <a:lumMod val="75000"/>
                  </a:schemeClr>
                </a:solidFill>
                <a:effectLst>
                  <a:innerShdw blurRad="69850" dist="43180" dir="5400000">
                    <a:srgbClr val="000000">
                      <a:alpha val="65000"/>
                    </a:srgbClr>
                  </a:innerShdw>
                </a:effectLst>
              </a:rPr>
              <a:t>apabila</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disebut</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nama</a:t>
            </a:r>
            <a:r>
              <a:rPr lang="en-US" sz="2800" b="1" dirty="0">
                <a:ln w="1905"/>
                <a:solidFill>
                  <a:schemeClr val="accent2">
                    <a:lumMod val="75000"/>
                  </a:schemeClr>
                </a:solidFill>
                <a:effectLst>
                  <a:innerShdw blurRad="69850" dist="43180" dir="5400000">
                    <a:srgbClr val="000000">
                      <a:alpha val="65000"/>
                    </a:srgbClr>
                  </a:innerShdw>
                </a:effectLst>
              </a:rPr>
              <a:t> Allah, </a:t>
            </a:r>
            <a:r>
              <a:rPr lang="en-US" sz="2800" b="1" dirty="0" err="1">
                <a:ln w="1905"/>
                <a:solidFill>
                  <a:schemeClr val="accent2">
                    <a:lumMod val="75000"/>
                  </a:schemeClr>
                </a:solidFill>
                <a:effectLst>
                  <a:innerShdw blurRad="69850" dist="43180" dir="5400000">
                    <a:srgbClr val="000000">
                      <a:alpha val="65000"/>
                    </a:srgbClr>
                  </a:innerShdw>
                </a:effectLst>
              </a:rPr>
              <a:t>gementarlah</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hati</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mereka</a:t>
            </a:r>
            <a:r>
              <a:rPr lang="en-US" sz="2800" b="1" dirty="0">
                <a:ln w="1905"/>
                <a:solidFill>
                  <a:schemeClr val="accent2">
                    <a:lumMod val="75000"/>
                  </a:schemeClr>
                </a:solidFill>
                <a:effectLst>
                  <a:innerShdw blurRad="69850" dist="43180" dir="5400000">
                    <a:srgbClr val="000000">
                      <a:alpha val="65000"/>
                    </a:srgbClr>
                  </a:innerShdw>
                </a:effectLst>
              </a:rPr>
              <a:t>; dan </a:t>
            </a:r>
            <a:r>
              <a:rPr lang="en-US" sz="2800" b="1" dirty="0" err="1">
                <a:ln w="1905"/>
                <a:solidFill>
                  <a:schemeClr val="accent2">
                    <a:lumMod val="75000"/>
                  </a:schemeClr>
                </a:solidFill>
                <a:effectLst>
                  <a:innerShdw blurRad="69850" dist="43180" dir="5400000">
                    <a:srgbClr val="000000">
                      <a:alpha val="65000"/>
                    </a:srgbClr>
                  </a:innerShdw>
                </a:effectLst>
              </a:rPr>
              <a:t>apabila</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dibacakan</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kepada</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mereka</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ayat</a:t>
            </a:r>
            <a:r>
              <a:rPr lang="en-US" sz="2800" b="1" dirty="0">
                <a:ln w="1905"/>
                <a:solidFill>
                  <a:schemeClr val="accent2">
                    <a:lumMod val="75000"/>
                  </a:schemeClr>
                </a:solidFill>
                <a:effectLst>
                  <a:innerShdw blurRad="69850" dist="43180" dir="5400000">
                    <a:srgbClr val="000000">
                      <a:alpha val="65000"/>
                    </a:srgbClr>
                  </a:innerShdw>
                </a:effectLst>
              </a:rPr>
              <a:t>-</a:t>
            </a:r>
            <a:r>
              <a:rPr lang="en-US" sz="2800" b="1" dirty="0" err="1">
                <a:ln w="1905"/>
                <a:solidFill>
                  <a:schemeClr val="accent2">
                    <a:lumMod val="75000"/>
                  </a:schemeClr>
                </a:solidFill>
                <a:effectLst>
                  <a:innerShdw blurRad="69850" dist="43180" dir="5400000">
                    <a:srgbClr val="000000">
                      <a:alpha val="65000"/>
                    </a:srgbClr>
                  </a:innerShdw>
                </a:effectLst>
              </a:rPr>
              <a:t>ayat</a:t>
            </a:r>
            <a:r>
              <a:rPr lang="en-US" sz="2800" b="1" dirty="0">
                <a:ln w="1905"/>
                <a:solidFill>
                  <a:schemeClr val="accent2">
                    <a:lumMod val="75000"/>
                  </a:schemeClr>
                </a:solidFill>
                <a:effectLst>
                  <a:innerShdw blurRad="69850" dist="43180" dir="5400000">
                    <a:srgbClr val="000000">
                      <a:alpha val="65000"/>
                    </a:srgbClr>
                  </a:innerShdw>
                </a:effectLst>
              </a:rPr>
              <a:t>-Nya, </a:t>
            </a:r>
            <a:r>
              <a:rPr lang="en-US" sz="2800" b="1" dirty="0" err="1">
                <a:ln w="1905"/>
                <a:solidFill>
                  <a:schemeClr val="accent2">
                    <a:lumMod val="75000"/>
                  </a:schemeClr>
                </a:solidFill>
                <a:effectLst>
                  <a:innerShdw blurRad="69850" dist="43180" dir="5400000">
                    <a:srgbClr val="000000">
                      <a:alpha val="65000"/>
                    </a:srgbClr>
                  </a:innerShdw>
                </a:effectLst>
              </a:rPr>
              <a:t>menjadikan</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mereka</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bertambah</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iman</a:t>
            </a:r>
            <a:r>
              <a:rPr lang="en-US" sz="2800" b="1" dirty="0">
                <a:ln w="1905"/>
                <a:solidFill>
                  <a:schemeClr val="accent2">
                    <a:lumMod val="75000"/>
                  </a:schemeClr>
                </a:solidFill>
                <a:effectLst>
                  <a:innerShdw blurRad="69850" dist="43180" dir="5400000">
                    <a:srgbClr val="000000">
                      <a:alpha val="65000"/>
                    </a:srgbClr>
                  </a:innerShdw>
                </a:effectLst>
              </a:rPr>
              <a:t> dan </a:t>
            </a:r>
            <a:r>
              <a:rPr lang="en-US" sz="2800" b="1" dirty="0" err="1">
                <a:ln w="1905"/>
                <a:solidFill>
                  <a:schemeClr val="accent2">
                    <a:lumMod val="75000"/>
                  </a:schemeClr>
                </a:solidFill>
                <a:effectLst>
                  <a:innerShdw blurRad="69850" dist="43180" dir="5400000">
                    <a:srgbClr val="000000">
                      <a:alpha val="65000"/>
                    </a:srgbClr>
                  </a:innerShdw>
                </a:effectLst>
              </a:rPr>
              <a:t>kepada</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Tuhan</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mereka</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jualah</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mereka</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bertawakkal</a:t>
            </a:r>
            <a:r>
              <a:rPr lang="en-US" sz="28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solidFill>
                  <a:schemeClr val="accent2">
                    <a:lumMod val="75000"/>
                  </a:schemeClr>
                </a:solidFill>
                <a:effectLst>
                  <a:innerShdw blurRad="69850" dist="43180" dir="5400000">
                    <a:srgbClr val="000000">
                      <a:alpha val="65000"/>
                    </a:srgbClr>
                  </a:innerShdw>
                </a:effectLst>
              </a:rPr>
              <a:t>berserah</a:t>
            </a:r>
            <a:r>
              <a:rPr lang="en-US" sz="2800" b="1" dirty="0">
                <a:ln w="1905"/>
                <a:solidFill>
                  <a:schemeClr val="accent2">
                    <a:lumMod val="75000"/>
                  </a:schemeClr>
                </a:solidFill>
                <a:effectLst>
                  <a:innerShdw blurRad="69850" dist="43180" dir="5400000">
                    <a:srgbClr val="000000">
                      <a:alpha val="65000"/>
                    </a:srgbClr>
                  </a:innerShdw>
                </a:effectLst>
              </a:rPr>
              <a:t>).”</a:t>
            </a:r>
          </a:p>
        </p:txBody>
      </p:sp>
      <p:sp>
        <p:nvSpPr>
          <p:cNvPr id="4" name="Snip Diagonal Corner Rectangle 5">
            <a:extLst>
              <a:ext uri="{FF2B5EF4-FFF2-40B4-BE49-F238E27FC236}">
                <a16:creationId xmlns:a16="http://schemas.microsoft.com/office/drawing/2014/main" id="{C931AEE1-656F-ADF1-D259-1F48A9649185}"/>
              </a:ext>
            </a:extLst>
          </p:cNvPr>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dalam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Surah Al-Anfal ayat 2 :</a:t>
            </a:r>
          </a:p>
        </p:txBody>
      </p:sp>
      <p:pic>
        <p:nvPicPr>
          <p:cNvPr id="8" name="Picture 7" descr="Shape&#10;&#10;Description automatically generated with medium confidence">
            <a:extLst>
              <a:ext uri="{FF2B5EF4-FFF2-40B4-BE49-F238E27FC236}">
                <a16:creationId xmlns:a16="http://schemas.microsoft.com/office/drawing/2014/main" id="{D6F078CC-E8C5-5497-43CE-4AF34D41CF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053" y="1311543"/>
            <a:ext cx="8323892" cy="2122537"/>
          </a:xfrm>
          <a:prstGeom prst="rect">
            <a:avLst/>
          </a:prstGeom>
        </p:spPr>
      </p:pic>
    </p:spTree>
    <p:extLst>
      <p:ext uri="{BB962C8B-B14F-4D97-AF65-F5344CB8AC3E}">
        <p14:creationId xmlns:p14="http://schemas.microsoft.com/office/powerpoint/2010/main" val="521640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80000"/>
          </a:stretch>
        </a:blipFill>
        <a:effectLst/>
      </p:bgPr>
    </p:bg>
    <p:spTree>
      <p:nvGrpSpPr>
        <p:cNvPr id="1" name=""/>
        <p:cNvGrpSpPr/>
        <p:nvPr/>
      </p:nvGrpSpPr>
      <p:grpSpPr>
        <a:xfrm>
          <a:off x="0" y="0"/>
          <a:ext cx="0" cy="0"/>
          <a:chOff x="0" y="0"/>
          <a:chExt cx="0" cy="0"/>
        </a:xfrm>
      </p:grpSpPr>
      <p:sp>
        <p:nvSpPr>
          <p:cNvPr id="2" name="Rounded Rectangle 7">
            <a:extLst>
              <a:ext uri="{FF2B5EF4-FFF2-40B4-BE49-F238E27FC236}">
                <a16:creationId xmlns:a16="http://schemas.microsoft.com/office/drawing/2014/main" id="{926AF9E7-6EED-4418-974F-A6305A6C7FBC}"/>
              </a:ext>
            </a:extLst>
          </p:cNvPr>
          <p:cNvSpPr/>
          <p:nvPr/>
        </p:nvSpPr>
        <p:spPr>
          <a:xfrm>
            <a:off x="723900" y="1905000"/>
            <a:ext cx="7696200" cy="4648200"/>
          </a:xfrm>
          <a:prstGeom prst="roundRect">
            <a:avLst/>
          </a:prstGeom>
          <a:solidFill>
            <a:schemeClr val="l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000" b="1" dirty="0" err="1">
                <a:ln w="1905"/>
                <a:solidFill>
                  <a:srgbClr val="7030A0"/>
                </a:solidFill>
                <a:effectLst>
                  <a:innerShdw blurRad="69850" dist="43180" dir="5400000">
                    <a:srgbClr val="000000">
                      <a:alpha val="65000"/>
                    </a:srgbClr>
                  </a:innerShdw>
                </a:effectLst>
              </a:rPr>
              <a:t>Membulatkan</a:t>
            </a:r>
            <a:r>
              <a:rPr lang="en-US" sz="4000" b="1" dirty="0">
                <a:ln w="1905"/>
                <a:solidFill>
                  <a:srgbClr val="7030A0"/>
                </a:solidFill>
                <a:effectLst>
                  <a:innerShdw blurRad="69850" dist="43180" dir="5400000">
                    <a:srgbClr val="000000">
                      <a:alpha val="65000"/>
                    </a:srgbClr>
                  </a:innerShdw>
                </a:effectLst>
              </a:rPr>
              <a:t> </a:t>
            </a:r>
            <a:r>
              <a:rPr lang="en-US" sz="4000" b="1" dirty="0" err="1">
                <a:ln w="1905"/>
                <a:solidFill>
                  <a:srgbClr val="7030A0"/>
                </a:solidFill>
                <a:effectLst>
                  <a:innerShdw blurRad="69850" dist="43180" dir="5400000">
                    <a:srgbClr val="000000">
                      <a:alpha val="65000"/>
                    </a:srgbClr>
                  </a:innerShdw>
                </a:effectLst>
              </a:rPr>
              <a:t>hati</a:t>
            </a:r>
            <a:r>
              <a:rPr lang="en-US" sz="4000" b="1" dirty="0">
                <a:ln w="1905"/>
                <a:solidFill>
                  <a:srgbClr val="7030A0"/>
                </a:solidFill>
                <a:effectLst>
                  <a:innerShdw blurRad="69850" dist="43180" dir="5400000">
                    <a:srgbClr val="000000">
                      <a:alpha val="65000"/>
                    </a:srgbClr>
                  </a:innerShdw>
                </a:effectLst>
              </a:rPr>
              <a:t> </a:t>
            </a:r>
            <a:r>
              <a:rPr lang="en-US" sz="4000" b="1" dirty="0" err="1">
                <a:ln w="1905"/>
                <a:solidFill>
                  <a:srgbClr val="7030A0"/>
                </a:solidFill>
                <a:effectLst>
                  <a:innerShdw blurRad="69850" dist="43180" dir="5400000">
                    <a:srgbClr val="000000">
                      <a:alpha val="65000"/>
                    </a:srgbClr>
                  </a:innerShdw>
                </a:effectLst>
              </a:rPr>
              <a:t>dengan</a:t>
            </a:r>
            <a:r>
              <a:rPr lang="en-US" sz="4000" b="1" dirty="0">
                <a:ln w="1905"/>
                <a:solidFill>
                  <a:srgbClr val="7030A0"/>
                </a:solidFill>
                <a:effectLst>
                  <a:innerShdw blurRad="69850" dist="43180" dir="5400000">
                    <a:srgbClr val="000000">
                      <a:alpha val="65000"/>
                    </a:srgbClr>
                  </a:innerShdw>
                </a:effectLst>
              </a:rPr>
              <a:t> </a:t>
            </a:r>
            <a:r>
              <a:rPr lang="en-US" sz="4000" b="1" dirty="0" err="1">
                <a:ln w="1905"/>
                <a:solidFill>
                  <a:srgbClr val="7030A0"/>
                </a:solidFill>
                <a:effectLst>
                  <a:innerShdw blurRad="69850" dist="43180" dir="5400000">
                    <a:srgbClr val="000000">
                      <a:alpha val="65000"/>
                    </a:srgbClr>
                  </a:innerShdw>
                </a:effectLst>
              </a:rPr>
              <a:t>jujur</a:t>
            </a:r>
            <a:r>
              <a:rPr lang="en-US" sz="4000" b="1" dirty="0">
                <a:ln w="1905"/>
                <a:solidFill>
                  <a:srgbClr val="7030A0"/>
                </a:solidFill>
                <a:effectLst>
                  <a:innerShdw blurRad="69850" dist="43180" dir="5400000">
                    <a:srgbClr val="000000">
                      <a:alpha val="65000"/>
                    </a:srgbClr>
                  </a:innerShdw>
                </a:effectLst>
              </a:rPr>
              <a:t> </a:t>
            </a:r>
            <a:r>
              <a:rPr lang="en-US" sz="4000" b="1" dirty="0" err="1">
                <a:ln w="1905"/>
                <a:solidFill>
                  <a:srgbClr val="7030A0"/>
                </a:solidFill>
                <a:effectLst>
                  <a:innerShdw blurRad="69850" dist="43180" dir="5400000">
                    <a:srgbClr val="000000">
                      <a:alpha val="65000"/>
                    </a:srgbClr>
                  </a:innerShdw>
                </a:effectLst>
              </a:rPr>
              <a:t>kepada</a:t>
            </a:r>
            <a:r>
              <a:rPr lang="en-US" sz="4000" b="1" dirty="0">
                <a:ln w="1905"/>
                <a:solidFill>
                  <a:srgbClr val="7030A0"/>
                </a:solidFill>
                <a:effectLst>
                  <a:innerShdw blurRad="69850" dist="43180" dir="5400000">
                    <a:srgbClr val="000000">
                      <a:alpha val="65000"/>
                    </a:srgbClr>
                  </a:innerShdw>
                </a:effectLst>
              </a:rPr>
              <a:t> Allah SWT </a:t>
            </a:r>
            <a:r>
              <a:rPr lang="en-US" sz="4000" b="1" dirty="0" err="1">
                <a:ln w="1905"/>
                <a:solidFill>
                  <a:srgbClr val="7030A0"/>
                </a:solidFill>
                <a:effectLst>
                  <a:innerShdw blurRad="69850" dist="43180" dir="5400000">
                    <a:srgbClr val="000000">
                      <a:alpha val="65000"/>
                    </a:srgbClr>
                  </a:innerShdw>
                </a:effectLst>
              </a:rPr>
              <a:t>dalam</a:t>
            </a:r>
            <a:r>
              <a:rPr lang="en-US" sz="4000" b="1" dirty="0">
                <a:ln w="1905"/>
                <a:solidFill>
                  <a:srgbClr val="7030A0"/>
                </a:solidFill>
                <a:effectLst>
                  <a:innerShdw blurRad="69850" dist="43180" dir="5400000">
                    <a:srgbClr val="000000">
                      <a:alpha val="65000"/>
                    </a:srgbClr>
                  </a:innerShdw>
                </a:effectLst>
              </a:rPr>
              <a:t> </a:t>
            </a:r>
            <a:r>
              <a:rPr lang="en-US" sz="4000" b="1" dirty="0" err="1">
                <a:ln w="1905"/>
                <a:solidFill>
                  <a:srgbClr val="7030A0"/>
                </a:solidFill>
                <a:effectLst>
                  <a:innerShdw blurRad="69850" dist="43180" dir="5400000">
                    <a:srgbClr val="000000">
                      <a:alpha val="65000"/>
                    </a:srgbClr>
                  </a:innerShdw>
                </a:effectLst>
              </a:rPr>
              <a:t>upaya</a:t>
            </a:r>
            <a:r>
              <a:rPr lang="en-US" sz="4000" b="1" dirty="0">
                <a:ln w="1905"/>
                <a:solidFill>
                  <a:srgbClr val="7030A0"/>
                </a:solidFill>
                <a:effectLst>
                  <a:innerShdw blurRad="69850" dist="43180" dir="5400000">
                    <a:srgbClr val="000000">
                      <a:alpha val="65000"/>
                    </a:srgbClr>
                  </a:innerShdw>
                </a:effectLst>
              </a:rPr>
              <a:t> </a:t>
            </a:r>
            <a:r>
              <a:rPr lang="en-US" sz="4000" b="1" dirty="0" err="1">
                <a:ln w="1905"/>
                <a:solidFill>
                  <a:srgbClr val="7030A0"/>
                </a:solidFill>
                <a:effectLst>
                  <a:innerShdw blurRad="69850" dist="43180" dir="5400000">
                    <a:srgbClr val="000000">
                      <a:alpha val="65000"/>
                    </a:srgbClr>
                  </a:innerShdw>
                </a:effectLst>
              </a:rPr>
              <a:t>memperolehi</a:t>
            </a:r>
            <a:r>
              <a:rPr lang="en-US" sz="4000" b="1" dirty="0">
                <a:ln w="1905"/>
                <a:solidFill>
                  <a:srgbClr val="7030A0"/>
                </a:solidFill>
                <a:effectLst>
                  <a:innerShdw blurRad="69850" dist="43180" dir="5400000">
                    <a:srgbClr val="000000">
                      <a:alpha val="65000"/>
                    </a:srgbClr>
                  </a:innerShdw>
                </a:effectLst>
              </a:rPr>
              <a:t> </a:t>
            </a:r>
            <a:r>
              <a:rPr lang="en-US" sz="4000" b="1" dirty="0" err="1">
                <a:ln w="1905"/>
                <a:solidFill>
                  <a:srgbClr val="7030A0"/>
                </a:solidFill>
                <a:effectLst>
                  <a:innerShdw blurRad="69850" dist="43180" dir="5400000">
                    <a:srgbClr val="000000">
                      <a:alpha val="65000"/>
                    </a:srgbClr>
                  </a:innerShdw>
                </a:effectLst>
              </a:rPr>
              <a:t>segala</a:t>
            </a:r>
            <a:r>
              <a:rPr lang="en-US" sz="4000" b="1" dirty="0">
                <a:ln w="1905"/>
                <a:solidFill>
                  <a:srgbClr val="7030A0"/>
                </a:solidFill>
                <a:effectLst>
                  <a:innerShdw blurRad="69850" dist="43180" dir="5400000">
                    <a:srgbClr val="000000">
                      <a:alpha val="65000"/>
                    </a:srgbClr>
                  </a:innerShdw>
                </a:effectLst>
              </a:rPr>
              <a:t> </a:t>
            </a:r>
            <a:r>
              <a:rPr lang="en-US" sz="4000" b="1" dirty="0" err="1">
                <a:ln w="1905"/>
                <a:solidFill>
                  <a:srgbClr val="7030A0"/>
                </a:solidFill>
                <a:effectLst>
                  <a:innerShdw blurRad="69850" dist="43180" dir="5400000">
                    <a:srgbClr val="000000">
                      <a:alpha val="65000"/>
                    </a:srgbClr>
                  </a:innerShdw>
                </a:effectLst>
              </a:rPr>
              <a:t>kebaikan</a:t>
            </a:r>
            <a:r>
              <a:rPr lang="en-US" sz="4000" b="1" dirty="0">
                <a:ln w="1905"/>
                <a:solidFill>
                  <a:srgbClr val="7030A0"/>
                </a:solidFill>
                <a:effectLst>
                  <a:innerShdw blurRad="69850" dist="43180" dir="5400000">
                    <a:srgbClr val="000000">
                      <a:alpha val="65000"/>
                    </a:srgbClr>
                  </a:innerShdw>
                </a:effectLst>
              </a:rPr>
              <a:t> dan </a:t>
            </a:r>
            <a:r>
              <a:rPr lang="en-US" sz="4000" b="1" dirty="0" err="1">
                <a:ln w="1905"/>
                <a:solidFill>
                  <a:srgbClr val="7030A0"/>
                </a:solidFill>
                <a:effectLst>
                  <a:innerShdw blurRad="69850" dist="43180" dir="5400000">
                    <a:srgbClr val="000000">
                      <a:alpha val="65000"/>
                    </a:srgbClr>
                  </a:innerShdw>
                </a:effectLst>
              </a:rPr>
              <a:t>menolak</a:t>
            </a:r>
            <a:r>
              <a:rPr lang="en-US" sz="4000" b="1" dirty="0">
                <a:ln w="1905"/>
                <a:solidFill>
                  <a:srgbClr val="7030A0"/>
                </a:solidFill>
                <a:effectLst>
                  <a:innerShdw blurRad="69850" dist="43180" dir="5400000">
                    <a:srgbClr val="000000">
                      <a:alpha val="65000"/>
                    </a:srgbClr>
                  </a:innerShdw>
                </a:effectLst>
              </a:rPr>
              <a:t> </a:t>
            </a:r>
            <a:r>
              <a:rPr lang="en-US" sz="4000" b="1" dirty="0" err="1">
                <a:ln w="1905"/>
                <a:solidFill>
                  <a:srgbClr val="7030A0"/>
                </a:solidFill>
                <a:effectLst>
                  <a:innerShdw blurRad="69850" dist="43180" dir="5400000">
                    <a:srgbClr val="000000">
                      <a:alpha val="65000"/>
                    </a:srgbClr>
                  </a:innerShdw>
                </a:effectLst>
              </a:rPr>
              <a:t>segala</a:t>
            </a:r>
            <a:r>
              <a:rPr lang="en-US" sz="4000" b="1" dirty="0">
                <a:ln w="1905"/>
                <a:solidFill>
                  <a:srgbClr val="7030A0"/>
                </a:solidFill>
                <a:effectLst>
                  <a:innerShdw blurRad="69850" dist="43180" dir="5400000">
                    <a:srgbClr val="000000">
                      <a:alpha val="65000"/>
                    </a:srgbClr>
                  </a:innerShdw>
                </a:effectLst>
              </a:rPr>
              <a:t> </a:t>
            </a:r>
            <a:r>
              <a:rPr lang="en-US" sz="4000" b="1" dirty="0" err="1">
                <a:ln w="1905"/>
                <a:solidFill>
                  <a:srgbClr val="7030A0"/>
                </a:solidFill>
                <a:effectLst>
                  <a:innerShdw blurRad="69850" dist="43180" dir="5400000">
                    <a:srgbClr val="000000">
                      <a:alpha val="65000"/>
                    </a:srgbClr>
                  </a:innerShdw>
                </a:effectLst>
              </a:rPr>
              <a:t>kemudaratan</a:t>
            </a:r>
            <a:r>
              <a:rPr lang="en-US" sz="4000" b="1" dirty="0">
                <a:ln w="1905"/>
                <a:solidFill>
                  <a:srgbClr val="7030A0"/>
                </a:solidFill>
                <a:effectLst>
                  <a:innerShdw blurRad="69850" dist="43180" dir="5400000">
                    <a:srgbClr val="000000">
                      <a:alpha val="65000"/>
                    </a:srgbClr>
                  </a:innerShdw>
                </a:effectLst>
              </a:rPr>
              <a:t>, di </a:t>
            </a:r>
            <a:r>
              <a:rPr lang="en-US" sz="4000" b="1" dirty="0" err="1">
                <a:ln w="1905"/>
                <a:solidFill>
                  <a:srgbClr val="7030A0"/>
                </a:solidFill>
                <a:effectLst>
                  <a:innerShdw blurRad="69850" dist="43180" dir="5400000">
                    <a:srgbClr val="000000">
                      <a:alpha val="65000"/>
                    </a:srgbClr>
                  </a:innerShdw>
                </a:effectLst>
              </a:rPr>
              <a:t>dalam</a:t>
            </a:r>
            <a:r>
              <a:rPr lang="en-US" sz="4000" b="1" dirty="0">
                <a:ln w="1905"/>
                <a:solidFill>
                  <a:srgbClr val="7030A0"/>
                </a:solidFill>
                <a:effectLst>
                  <a:innerShdw blurRad="69850" dist="43180" dir="5400000">
                    <a:srgbClr val="000000">
                      <a:alpha val="65000"/>
                    </a:srgbClr>
                  </a:innerShdw>
                </a:effectLst>
              </a:rPr>
              <a:t> </a:t>
            </a:r>
            <a:r>
              <a:rPr lang="en-US" sz="4000" b="1" dirty="0" err="1">
                <a:ln w="1905"/>
                <a:solidFill>
                  <a:srgbClr val="7030A0"/>
                </a:solidFill>
                <a:effectLst>
                  <a:innerShdw blurRad="69850" dist="43180" dir="5400000">
                    <a:srgbClr val="000000">
                      <a:alpha val="65000"/>
                    </a:srgbClr>
                  </a:innerShdw>
                </a:effectLst>
              </a:rPr>
              <a:t>urusan</a:t>
            </a:r>
            <a:r>
              <a:rPr lang="en-US" sz="4000" b="1" dirty="0">
                <a:ln w="1905"/>
                <a:solidFill>
                  <a:srgbClr val="7030A0"/>
                </a:solidFill>
                <a:effectLst>
                  <a:innerShdw blurRad="69850" dist="43180" dir="5400000">
                    <a:srgbClr val="000000">
                      <a:alpha val="65000"/>
                    </a:srgbClr>
                  </a:innerShdw>
                </a:effectLst>
              </a:rPr>
              <a:t> dunia </a:t>
            </a:r>
            <a:r>
              <a:rPr lang="en-US" sz="4000" b="1" dirty="0" err="1">
                <a:ln w="1905"/>
                <a:solidFill>
                  <a:srgbClr val="7030A0"/>
                </a:solidFill>
                <a:effectLst>
                  <a:innerShdw blurRad="69850" dist="43180" dir="5400000">
                    <a:srgbClr val="000000">
                      <a:alpha val="65000"/>
                    </a:srgbClr>
                  </a:innerShdw>
                </a:effectLst>
              </a:rPr>
              <a:t>mahupun</a:t>
            </a:r>
            <a:r>
              <a:rPr lang="en-US" sz="4000" b="1" dirty="0">
                <a:ln w="1905"/>
                <a:solidFill>
                  <a:srgbClr val="7030A0"/>
                </a:solidFill>
                <a:effectLst>
                  <a:innerShdw blurRad="69850" dist="43180" dir="5400000">
                    <a:srgbClr val="000000">
                      <a:alpha val="65000"/>
                    </a:srgbClr>
                  </a:innerShdw>
                </a:effectLst>
              </a:rPr>
              <a:t> </a:t>
            </a:r>
            <a:r>
              <a:rPr lang="en-US" sz="4000" b="1" dirty="0" err="1">
                <a:ln w="1905"/>
                <a:solidFill>
                  <a:srgbClr val="7030A0"/>
                </a:solidFill>
                <a:effectLst>
                  <a:innerShdw blurRad="69850" dist="43180" dir="5400000">
                    <a:srgbClr val="000000">
                      <a:alpha val="65000"/>
                    </a:srgbClr>
                  </a:innerShdw>
                </a:effectLst>
              </a:rPr>
              <a:t>akhirat</a:t>
            </a:r>
            <a:r>
              <a:rPr lang="en-US" sz="4000" b="1" dirty="0">
                <a:ln w="1905"/>
                <a:solidFill>
                  <a:srgbClr val="7030A0"/>
                </a:solidFill>
                <a:effectLst>
                  <a:innerShdw blurRad="69850" dist="43180" dir="5400000">
                    <a:srgbClr val="000000">
                      <a:alpha val="65000"/>
                    </a:srgbClr>
                  </a:innerShdw>
                </a:effectLst>
              </a:rPr>
              <a:t>.”</a:t>
            </a:r>
          </a:p>
        </p:txBody>
      </p:sp>
      <p:sp>
        <p:nvSpPr>
          <p:cNvPr id="6" name="Rectangle: Rounded Corners 5">
            <a:extLst>
              <a:ext uri="{FF2B5EF4-FFF2-40B4-BE49-F238E27FC236}">
                <a16:creationId xmlns:a16="http://schemas.microsoft.com/office/drawing/2014/main" id="{D0A6E456-7216-8046-C1B8-02CC1CA4FB83}"/>
              </a:ext>
            </a:extLst>
          </p:cNvPr>
          <p:cNvSpPr/>
          <p:nvPr/>
        </p:nvSpPr>
        <p:spPr>
          <a:xfrm>
            <a:off x="304800" y="304800"/>
            <a:ext cx="8534400" cy="990600"/>
          </a:xfrm>
          <a:prstGeom prst="roundRect">
            <a:avLst/>
          </a:prstGeom>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sv-SE" sz="3600" dirty="0">
                <a:ln w="18415" cmpd="sng">
                  <a:solidFill>
                    <a:srgbClr val="FFFFFF"/>
                  </a:solidFill>
                  <a:prstDash val="solid"/>
                </a:ln>
                <a:solidFill>
                  <a:srgbClr val="FFFFFF"/>
                </a:solidFill>
                <a:effectLst>
                  <a:outerShdw blurRad="63500" dir="3600000" algn="tl" rotWithShape="0">
                    <a:srgbClr val="000000">
                      <a:alpha val="70000"/>
                    </a:srgbClr>
                  </a:outerShdw>
                </a:effectLst>
              </a:rPr>
              <a:t>Tawakkal</a:t>
            </a:r>
          </a:p>
          <a:p>
            <a:pPr algn="ctr"/>
            <a:r>
              <a:rPr lang="sv-SE" sz="3600" dirty="0">
                <a:ln w="18415" cmpd="sng">
                  <a:solidFill>
                    <a:srgbClr val="FFFFFF"/>
                  </a:solidFill>
                  <a:prstDash val="solid"/>
                </a:ln>
                <a:solidFill>
                  <a:srgbClr val="FFFFFF"/>
                </a:solidFill>
                <a:effectLst>
                  <a:outerShdw blurRad="63500" dir="3600000" algn="tl" rotWithShape="0">
                    <a:srgbClr val="000000">
                      <a:alpha val="70000"/>
                    </a:srgbClr>
                  </a:outerShdw>
                </a:effectLst>
              </a:rPr>
              <a:t>Menurut Imam Ibnu Rajab RHM</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2739770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12412512</TotalTime>
  <Words>1069</Words>
  <Application>Microsoft Office PowerPoint</Application>
  <PresentationFormat>On-screen Show (4:3)</PresentationFormat>
  <Paragraphs>126</Paragraphs>
  <Slides>34</Slides>
  <Notes>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34</vt:i4>
      </vt:variant>
    </vt:vector>
  </HeadingPairs>
  <TitlesOfParts>
    <vt:vector size="49" baseType="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Traditional Arabic</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faizul alfalah</cp:lastModifiedBy>
  <cp:revision>744</cp:revision>
  <dcterms:created xsi:type="dcterms:W3CDTF">2017-12-24T04:47:57Z</dcterms:created>
  <dcterms:modified xsi:type="dcterms:W3CDTF">2023-03-02T01:29:56Z</dcterms:modified>
</cp:coreProperties>
</file>